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be6fdcb88cf4a43" /><Relationship Type="http://schemas.openxmlformats.org/officeDocument/2006/relationships/extended-properties" Target="/docProps/app.xml" Id="Rd49e2e0fc860437f" /><Relationship Type="http://schemas.openxmlformats.org/officeDocument/2006/relationships/officeDocument" Target="/ppt/presentation.xml" Id="R663c8b5c57564b63" /></Relationships>
</file>

<file path=ppt/presentation.xml><?xml version="1.0" encoding="utf-8"?>
<p:presentation xmlns:p="http://schemas.openxmlformats.org/presentationml/2006/main">
  <p:sldMasterIdLst>
    <p:sldMasterId xmlns:r="http://schemas.openxmlformats.org/officeDocument/2006/relationships" id="2147483648" r:id="R4ab39370a698415a"/>
  </p:sldMasterIdLst>
  <p:notesMasterIdLst>
    <p:notesMasterId xmlns:r="http://schemas.openxmlformats.org/officeDocument/2006/relationships" r:id="R5735c97d48ae4368"/>
  </p:notesMasterIdLst>
  <p:sldIdLst>
    <p:sldId xmlns:r="http://schemas.openxmlformats.org/officeDocument/2006/relationships" id="256" r:id="R842b31637ce44145"/>
    <p:sldId xmlns:r="http://schemas.openxmlformats.org/officeDocument/2006/relationships" id="257" r:id="Rec2e1b7065ac4931"/>
    <p:sldId xmlns:r="http://schemas.openxmlformats.org/officeDocument/2006/relationships" id="258" r:id="Re0d5ac58925242c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285940e571a47fd" /><Relationship Type="http://schemas.openxmlformats.org/officeDocument/2006/relationships/slideMaster" Target="/ppt/slideMasters/slideMaster1.xml" Id="R4ab39370a698415a" /><Relationship Type="http://schemas.openxmlformats.org/officeDocument/2006/relationships/notesMaster" Target="/ppt/notesMasters/notesMaster1.xml" Id="R5735c97d48ae4368" /><Relationship Type="http://schemas.openxmlformats.org/officeDocument/2006/relationships/presProps" Target="/ppt/presProps.xml" Id="Rbbeb4d2836b54b4d" /><Relationship Type="http://schemas.openxmlformats.org/officeDocument/2006/relationships/tableStyles" Target="/ppt/tableStyles.xml" Id="R3e4360c463b44b5e" /><Relationship Type="http://schemas.openxmlformats.org/officeDocument/2006/relationships/slide" Target="/ppt/slides/slide1.xml" Id="R842b31637ce44145" /><Relationship Type="http://schemas.openxmlformats.org/officeDocument/2006/relationships/slide" Target="/ppt/slides/slide2.xml" Id="Rec2e1b7065ac4931" /><Relationship Type="http://schemas.openxmlformats.org/officeDocument/2006/relationships/slide" Target="/ppt/slides/slide3.xml" Id="Re0d5ac58925242c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2a0c6db59ee4f5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72d73a6939f422f" /><Relationship Type="http://schemas.openxmlformats.org/officeDocument/2006/relationships/notesMaster" Target="/ppt/notesMasters/notesMaster1.xml" Id="R074b2f208f6d4ed3" /></Relationships>
</file>

<file path=ppt/notesSlides/_rels/notesSlide2.xml.rels>&#65279;<?xml version="1.0" encoding="utf-8"?><Relationships xmlns="http://schemas.openxmlformats.org/package/2006/relationships"><Relationship Type="http://schemas.openxmlformats.org/officeDocument/2006/relationships/slide" Target="/ppt/slides/slide2.xml" Id="R3a97396700d04597" /><Relationship Type="http://schemas.openxmlformats.org/officeDocument/2006/relationships/notesMaster" Target="/ppt/notesMasters/notesMaster1.xml" Id="R81de2f97a3134ea6" /></Relationships>
</file>

<file path=ppt/notesSlides/_rels/notesSlide3.xml.rels>&#65279;<?xml version="1.0" encoding="utf-8"?><Relationships xmlns="http://schemas.openxmlformats.org/package/2006/relationships"><Relationship Type="http://schemas.openxmlformats.org/officeDocument/2006/relationships/slide" Target="/ppt/slides/slide3.xml" Id="Rc3555b48a8184f17" /><Relationship Type="http://schemas.openxmlformats.org/officeDocument/2006/relationships/notesMaster" Target="/ppt/notesMasters/notesMaster1.xml" Id="R0dafa9df909847b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Self-initiated concept for an unnamed fictional small service business. The scenario is hypothetical and describes a design brief, not research findings or client work. The proposed experience has not shipped.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Self-initiated proposed flow for a fictional small service business. These are design choices, not measured outcomes. Each step, connector, shape and text element is native presentation content.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Self-initiated concept. Desktop and mobile interfaces are proposed mockups for an unnamed fictional service business, not shipping software. Brand guidelines.pdf is illustrative interface content. No client identity, client assets, research or achieved results are represented.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43fbf2038e6469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60dd01258424a85" /><Relationship Type="http://schemas.openxmlformats.org/officeDocument/2006/relationships/slideLayout" Target="/ppt/slideLayouts/slideLayout1.xml" Id="Rd01612a9fd184e4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01612a9fd184e4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9263031e0d45439f" /><Relationship Type="http://schemas.openxmlformats.org/officeDocument/2006/relationships/notesSlide" Target="/ppt/notesSlides/notesSlide1.xml" Id="Rf6f8ab859cb242eb"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748c0bd3dc744747" /><Relationship Type="http://schemas.openxmlformats.org/officeDocument/2006/relationships/notesSlide" Target="/ppt/notesSlides/notesSlide2.xml" Id="R03fcff503b894658"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7054b195103342c6" /><Relationship Type="http://schemas.openxmlformats.org/officeDocument/2006/relationships/notesSlide" Target="/ppt/notesSlides/notesSlide3.xml" Id="R50143e57c2a84287" /></Relationships>
</file>

<file path=ppt/slides/slide1.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12" name="section">
            <a:extLst xmlns:a="http://schemas.openxmlformats.org/drawingml/2006/main">
              <a:ext uri="{FF2B5EF4-FFF2-40B4-BE49-F238E27FC236}">
                <a16:creationId xmlns:a16="http://schemas.microsoft.com/office/drawing/2014/main" id="{09C7445A-4909-446A-BA70-BB2E9D422245}"/>
              </a:ext>
            </a:extLst>
          </p:cNvPr>
          <p:cNvSpPr>
            <a:spLocks xmlns:a="http://schemas.openxmlformats.org/drawingml/2006/main" noGrp="1"/>
          </p:cNvSpPr>
          <p:nvPr/>
        </p:nvSpPr>
        <p:spPr>
          <a:xfrm xmlns:a="http://schemas.openxmlformats.org/drawingml/2006/main">
            <a:off x="666750" y="590550"/>
            <a:ext cx="5048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650" b="1">
                <a:solidFill>
                  <a:srgbClr val="243C34"/>
                </a:solidFill>
                <a:latin typeface="Liberation Sans"/>
                <a:ea typeface="Liberation Sans"/>
                <a:cs typeface="Liberation Sans"/>
              </a:defRPr>
            </a:pPr>
            <a:r>
              <a:rPr sz="1650" b="1">
                <a:solidFill>
                  <a:srgbClr val="243C34"/>
                </a:solidFill>
                <a:latin typeface="Liberation Sans"/>
                <a:ea typeface="Liberation Sans"/>
                <a:cs typeface="Liberation Sans"/>
              </a:rPr>
              <a:t>Client onboarding</a:t>
            </a:r>
          </a:p>
        </p:txBody>
      </p:sp>
      <p:sp>
        <p:nvSpPr>
          <p:cNvPr id="2" name="header rule">
            <a:extLst xmlns:a="http://schemas.openxmlformats.org/drawingml/2006/main">
              <a:ext uri="{FF2B5EF4-FFF2-40B4-BE49-F238E27FC236}">
                <a16:creationId xmlns:a16="http://schemas.microsoft.com/office/drawing/2014/main" id="{75FEC551-6E3D-49A7-9C2F-0F35C942E7A4}"/>
              </a:ext>
            </a:extLst>
          </p:cNvPr>
          <p:cNvSpPr>
            <a:spLocks xmlns:a="http://schemas.openxmlformats.org/drawingml/2006/main" noGrp="1"/>
          </p:cNvSpPr>
          <p:nvPr/>
        </p:nvSpPr>
        <p:spPr>
          <a:xfrm xmlns:a="http://schemas.openxmlformats.org/drawingml/2006/main">
            <a:off x="666750" y="1114425"/>
            <a:ext cx="10858500" cy="9525"/>
          </a:xfrm>
          <a:prstGeom xmlns:a="http://schemas.openxmlformats.org/drawingml/2006/main" prst="rect">
            <a:avLst/>
          </a:prstGeom>
          <a:solidFill xmlns:a="http://schemas.openxmlformats.org/drawingml/2006/main">
            <a:srgbClr val="CACEC3"/>
          </a:solidFill>
          <a:ln xmlns:a="http://schemas.openxmlformats.org/drawingml/2006/main" w="0">
            <a:noFill/>
          </a:ln>
        </p:spPr>
      </p:sp>
      <p:sp>
        <p:nvSpPr>
          <p:cNvPr id="3" name="editorial title">
            <a:extLst xmlns:a="http://schemas.openxmlformats.org/drawingml/2006/main">
              <a:ext uri="{FF2B5EF4-FFF2-40B4-BE49-F238E27FC236}">
                <a16:creationId xmlns:a16="http://schemas.microsoft.com/office/drawing/2014/main" id="{855E066A-D6CF-42EE-9F46-93A91B91C1DD}"/>
              </a:ext>
            </a:extLst>
          </p:cNvPr>
          <p:cNvSpPr>
            <a:spLocks xmlns:a="http://schemas.openxmlformats.org/drawingml/2006/main" noGrp="1"/>
          </p:cNvSpPr>
          <p:nvPr/>
        </p:nvSpPr>
        <p:spPr>
          <a:xfrm xmlns:a="http://schemas.openxmlformats.org/drawingml/2006/main">
            <a:off x="666750" y="1704975"/>
            <a:ext cx="70961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5700" b="1">
                <a:solidFill>
                  <a:srgbClr val="243C34"/>
                </a:solidFill>
                <a:latin typeface="Liberation Sans"/>
                <a:ea typeface="Liberation Sans"/>
                <a:cs typeface="Liberation Sans"/>
              </a:defRPr>
            </a:pPr>
            <a:r>
              <a:rPr sz="5700" b="1">
                <a:solidFill>
                  <a:srgbClr val="243C34"/>
                </a:solidFill>
                <a:latin typeface="Liberation Sans"/>
                <a:ea typeface="Liberation Sans"/>
                <a:cs typeface="Liberation Sans"/>
              </a:rPr>
              <a:t>A clearer start</a:t>
            </a:r>
          </a:p>
          <a:p xmlns:a="http://schemas.openxmlformats.org/drawingml/2006/main">
            <a:pPr algn="l">
              <a:defRPr sz="5700" b="1">
                <a:solidFill>
                  <a:srgbClr val="243C34"/>
                </a:solidFill>
                <a:latin typeface="Liberation Sans"/>
                <a:ea typeface="Liberation Sans"/>
                <a:cs typeface="Liberation Sans"/>
              </a:defRPr>
            </a:pPr>
            <a:r>
              <a:rPr sz="5700" b="1">
                <a:solidFill>
                  <a:srgbClr val="243C34"/>
                </a:solidFill>
                <a:latin typeface="Liberation Sans"/>
                <a:ea typeface="Liberation Sans"/>
                <a:cs typeface="Liberation Sans"/>
              </a:rPr>
              <a:t>to the work</a:t>
            </a:r>
          </a:p>
        </p:txBody>
      </p:sp>
      <p:sp>
        <p:nvSpPr>
          <p:cNvPr id="4" name="context">
            <a:extLst xmlns:a="http://schemas.openxmlformats.org/drawingml/2006/main">
              <a:ext uri="{FF2B5EF4-FFF2-40B4-BE49-F238E27FC236}">
                <a16:creationId xmlns:a16="http://schemas.microsoft.com/office/drawing/2014/main" id="{DF0F2D0E-B7ED-4EAE-A560-DA541221D95A}"/>
              </a:ext>
            </a:extLst>
          </p:cNvPr>
          <p:cNvSpPr>
            <a:spLocks xmlns:a="http://schemas.openxmlformats.org/drawingml/2006/main" noGrp="1"/>
          </p:cNvSpPr>
          <p:nvPr/>
        </p:nvSpPr>
        <p:spPr>
          <a:xfrm xmlns:a="http://schemas.openxmlformats.org/drawingml/2006/main">
            <a:off x="695325" y="3905250"/>
            <a:ext cx="619125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025" b="0">
                <a:solidFill>
                  <a:srgbClr val="68746D"/>
                </a:solidFill>
                <a:latin typeface="Liberation Sans"/>
                <a:ea typeface="Liberation Sans"/>
                <a:cs typeface="Liberation Sans"/>
              </a:defRPr>
            </a:pPr>
            <a:r>
              <a:rPr sz="2025" b="0">
                <a:solidFill>
                  <a:srgbClr val="68746D"/>
                </a:solidFill>
                <a:latin typeface="Liberation Sans"/>
                <a:ea typeface="Liberation Sans"/>
                <a:cs typeface="Liberation Sans"/>
              </a:rPr>
              <a:t>A proposed welcome experience</a:t>
            </a:r>
          </a:p>
          <a:p xmlns:a="http://schemas.openxmlformats.org/drawingml/2006/main">
            <a:pPr algn="l">
              <a:defRPr sz="2025" b="0">
                <a:solidFill>
                  <a:srgbClr val="68746D"/>
                </a:solidFill>
                <a:latin typeface="Liberation Sans"/>
                <a:ea typeface="Liberation Sans"/>
                <a:cs typeface="Liberation Sans"/>
              </a:defRPr>
            </a:pPr>
            <a:r>
              <a:rPr sz="2025" b="0">
                <a:solidFill>
                  <a:srgbClr val="68746D"/>
                </a:solidFill>
                <a:latin typeface="Liberation Sans"/>
                <a:ea typeface="Liberation Sans"/>
                <a:cs typeface="Liberation Sans"/>
              </a:rPr>
              <a:t>for a small service business.</a:t>
            </a:r>
          </a:p>
        </p:txBody>
      </p:sp>
      <p:sp>
        <p:nvSpPr>
          <p:cNvPr id="5" name="scenario divider">
            <a:extLst xmlns:a="http://schemas.openxmlformats.org/drawingml/2006/main">
              <a:ext uri="{FF2B5EF4-FFF2-40B4-BE49-F238E27FC236}">
                <a16:creationId xmlns:a16="http://schemas.microsoft.com/office/drawing/2014/main" id="{1C8BFCFE-0712-49EE-9983-A530ACD90C44}"/>
              </a:ext>
            </a:extLst>
          </p:cNvPr>
          <p:cNvSpPr>
            <a:spLocks xmlns:a="http://schemas.openxmlformats.org/drawingml/2006/main" noGrp="1"/>
          </p:cNvSpPr>
          <p:nvPr/>
        </p:nvSpPr>
        <p:spPr>
          <a:xfrm xmlns:a="http://schemas.openxmlformats.org/drawingml/2006/main">
            <a:off x="8105775" y="1724025"/>
            <a:ext cx="19050" cy="3448050"/>
          </a:xfrm>
          <a:prstGeom xmlns:a="http://schemas.openxmlformats.org/drawingml/2006/main" prst="rect">
            <a:avLst/>
          </a:prstGeom>
          <a:solidFill xmlns:a="http://schemas.openxmlformats.org/drawingml/2006/main">
            <a:srgbClr val="CACEC3"/>
          </a:solidFill>
          <a:ln xmlns:a="http://schemas.openxmlformats.org/drawingml/2006/main" w="0">
            <a:noFill/>
          </a:ln>
        </p:spPr>
      </p:sp>
      <p:sp>
        <p:nvSpPr>
          <p:cNvPr id="6" name="scenario heading">
            <a:extLst xmlns:a="http://schemas.openxmlformats.org/drawingml/2006/main">
              <a:ext uri="{FF2B5EF4-FFF2-40B4-BE49-F238E27FC236}">
                <a16:creationId xmlns:a16="http://schemas.microsoft.com/office/drawing/2014/main" id="{9EC1B5FE-97B3-4423-871C-9C3CC153CDCF}"/>
              </a:ext>
            </a:extLst>
          </p:cNvPr>
          <p:cNvSpPr>
            <a:spLocks xmlns:a="http://schemas.openxmlformats.org/drawingml/2006/main" noGrp="1"/>
          </p:cNvSpPr>
          <p:nvPr/>
        </p:nvSpPr>
        <p:spPr>
          <a:xfrm xmlns:a="http://schemas.openxmlformats.org/drawingml/2006/main">
            <a:off x="8591550" y="1771650"/>
            <a:ext cx="28860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125" b="1">
                <a:solidFill>
                  <a:srgbClr val="235843"/>
                </a:solidFill>
                <a:latin typeface="Liberation Sans"/>
                <a:ea typeface="Liberation Sans"/>
                <a:cs typeface="Liberation Sans"/>
              </a:defRPr>
            </a:pPr>
            <a:r>
              <a:rPr sz="1125" b="1">
                <a:solidFill>
                  <a:srgbClr val="235843"/>
                </a:solidFill>
                <a:latin typeface="Liberation Sans"/>
                <a:ea typeface="Liberation Sans"/>
                <a:cs typeface="Liberation Sans"/>
              </a:rPr>
              <a:t>THE SCENARIO</a:t>
            </a:r>
          </a:p>
        </p:txBody>
      </p:sp>
      <p:sp>
        <p:nvSpPr>
          <p:cNvPr id="7" name="scenario description">
            <a:extLst xmlns:a="http://schemas.openxmlformats.org/drawingml/2006/main">
              <a:ext uri="{FF2B5EF4-FFF2-40B4-BE49-F238E27FC236}">
                <a16:creationId xmlns:a16="http://schemas.microsoft.com/office/drawing/2014/main" id="{788C79EE-4E6C-4A8C-B4FC-1DBBB338DE1D}"/>
              </a:ext>
            </a:extLst>
          </p:cNvPr>
          <p:cNvSpPr>
            <a:spLocks xmlns:a="http://schemas.openxmlformats.org/drawingml/2006/main" noGrp="1"/>
          </p:cNvSpPr>
          <p:nvPr/>
        </p:nvSpPr>
        <p:spPr>
          <a:xfrm xmlns:a="http://schemas.openxmlformats.org/drawingml/2006/main">
            <a:off x="8591550" y="2181225"/>
            <a:ext cx="2981325" cy="1362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025" b="0">
                <a:solidFill>
                  <a:srgbClr val="243C34"/>
                </a:solidFill>
                <a:latin typeface="Liberation Sans"/>
                <a:ea typeface="Liberation Sans"/>
                <a:cs typeface="Liberation Sans"/>
              </a:defRPr>
            </a:pPr>
            <a:r>
              <a:rPr sz="2025" b="0">
                <a:solidFill>
                  <a:srgbClr val="243C34"/>
                </a:solidFill>
                <a:latin typeface="Liberation Sans"/>
                <a:ea typeface="Liberation Sans"/>
                <a:cs typeface="Liberation Sans"/>
              </a:rPr>
              <a:t>A brief in email.</a:t>
            </a:r>
          </a:p>
          <a:p xmlns:a="http://schemas.openxmlformats.org/drawingml/2006/main">
            <a:pPr algn="l">
              <a:defRPr sz="2025" b="0">
                <a:solidFill>
                  <a:srgbClr val="243C34"/>
                </a:solidFill>
                <a:latin typeface="Liberation Sans"/>
                <a:ea typeface="Liberation Sans"/>
                <a:cs typeface="Liberation Sans"/>
              </a:defRPr>
            </a:pPr>
            <a:r>
              <a:rPr sz="2025" b="0">
                <a:solidFill>
                  <a:srgbClr val="243C34"/>
                </a:solidFill>
                <a:latin typeface="Liberation Sans"/>
                <a:ea typeface="Liberation Sans"/>
                <a:cs typeface="Liberation Sans"/>
              </a:rPr>
              <a:t>Files in separate folders.</a:t>
            </a:r>
          </a:p>
          <a:p xmlns:a="http://schemas.openxmlformats.org/drawingml/2006/main">
            <a:pPr algn="l">
              <a:defRPr sz="2025" b="0">
                <a:solidFill>
                  <a:srgbClr val="243C34"/>
                </a:solidFill>
                <a:latin typeface="Liberation Sans"/>
                <a:ea typeface="Liberation Sans"/>
                <a:cs typeface="Liberation Sans"/>
              </a:defRPr>
            </a:pPr>
            <a:r>
              <a:rPr sz="2025" b="0">
                <a:solidFill>
                  <a:srgbClr val="243C34"/>
                </a:solidFill>
                <a:latin typeface="Liberation Sans"/>
                <a:ea typeface="Liberation Sans"/>
                <a:cs typeface="Liberation Sans"/>
              </a:rPr>
              <a:t>An unclear review step.</a:t>
            </a:r>
          </a:p>
        </p:txBody>
      </p:sp>
      <p:sp>
        <p:nvSpPr>
          <p:cNvPr id="8" name="design goal heading">
            <a:extLst xmlns:a="http://schemas.openxmlformats.org/drawingml/2006/main">
              <a:ext uri="{FF2B5EF4-FFF2-40B4-BE49-F238E27FC236}">
                <a16:creationId xmlns:a16="http://schemas.microsoft.com/office/drawing/2014/main" id="{2B3903D1-E56B-45AD-B8B4-C05018FAD506}"/>
              </a:ext>
            </a:extLst>
          </p:cNvPr>
          <p:cNvSpPr>
            <a:spLocks xmlns:a="http://schemas.openxmlformats.org/drawingml/2006/main" noGrp="1"/>
          </p:cNvSpPr>
          <p:nvPr/>
        </p:nvSpPr>
        <p:spPr>
          <a:xfrm xmlns:a="http://schemas.openxmlformats.org/drawingml/2006/main">
            <a:off x="8591550" y="4124325"/>
            <a:ext cx="28765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125" b="1">
                <a:solidFill>
                  <a:srgbClr val="235843"/>
                </a:solidFill>
                <a:latin typeface="Liberation Sans"/>
                <a:ea typeface="Liberation Sans"/>
                <a:cs typeface="Liberation Sans"/>
              </a:defRPr>
            </a:pPr>
            <a:r>
              <a:rPr sz="1125" b="1">
                <a:solidFill>
                  <a:srgbClr val="235843"/>
                </a:solidFill>
                <a:latin typeface="Liberation Sans"/>
                <a:ea typeface="Liberation Sans"/>
                <a:cs typeface="Liberation Sans"/>
              </a:rPr>
              <a:t>DESIGN GOAL</a:t>
            </a:r>
          </a:p>
        </p:txBody>
      </p:sp>
      <p:sp>
        <p:nvSpPr>
          <p:cNvPr id="9" name="design goal">
            <a:extLst xmlns:a="http://schemas.openxmlformats.org/drawingml/2006/main">
              <a:ext uri="{FF2B5EF4-FFF2-40B4-BE49-F238E27FC236}">
                <a16:creationId xmlns:a16="http://schemas.microsoft.com/office/drawing/2014/main" id="{21190900-6DCB-4449-8A9F-183EFA9D9415}"/>
              </a:ext>
            </a:extLst>
          </p:cNvPr>
          <p:cNvSpPr>
            <a:spLocks xmlns:a="http://schemas.openxmlformats.org/drawingml/2006/main" noGrp="1"/>
          </p:cNvSpPr>
          <p:nvPr/>
        </p:nvSpPr>
        <p:spPr>
          <a:xfrm xmlns:a="http://schemas.openxmlformats.org/drawingml/2006/main">
            <a:off x="8591550" y="4524375"/>
            <a:ext cx="29337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025" b="0">
                <a:solidFill>
                  <a:srgbClr val="243C34"/>
                </a:solidFill>
                <a:latin typeface="Liberation Sans"/>
                <a:ea typeface="Liberation Sans"/>
                <a:cs typeface="Liberation Sans"/>
              </a:defRPr>
            </a:pPr>
            <a:r>
              <a:rPr sz="2025" b="0">
                <a:solidFill>
                  <a:srgbClr val="243C34"/>
                </a:solidFill>
                <a:latin typeface="Liberation Sans"/>
                <a:ea typeface="Liberation Sans"/>
                <a:cs typeface="Liberation Sans"/>
              </a:rPr>
              <a:t>One shared place.</a:t>
            </a:r>
          </a:p>
          <a:p xmlns:a="http://schemas.openxmlformats.org/drawingml/2006/main">
            <a:pPr algn="l">
              <a:defRPr sz="2025" b="0">
                <a:solidFill>
                  <a:srgbClr val="243C34"/>
                </a:solidFill>
                <a:latin typeface="Liberation Sans"/>
                <a:ea typeface="Liberation Sans"/>
                <a:cs typeface="Liberation Sans"/>
              </a:defRPr>
            </a:pPr>
            <a:r>
              <a:rPr sz="2025" b="0">
                <a:solidFill>
                  <a:srgbClr val="243C34"/>
                </a:solidFill>
                <a:latin typeface="Liberation Sans"/>
                <a:ea typeface="Liberation Sans"/>
                <a:cs typeface="Liberation Sans"/>
              </a:rPr>
              <a:t>A clear next action.</a:t>
            </a:r>
          </a:p>
        </p:txBody>
      </p:sp>
      <p:sp>
        <p:nvSpPr>
          <p:cNvPr id="10" name="concept disclosure">
            <a:extLst xmlns:a="http://schemas.openxmlformats.org/drawingml/2006/main">
              <a:ext uri="{FF2B5EF4-FFF2-40B4-BE49-F238E27FC236}">
                <a16:creationId xmlns:a16="http://schemas.microsoft.com/office/drawing/2014/main" id="{035B76CC-8DD4-4FE0-AA5B-904973176467}"/>
              </a:ext>
            </a:extLst>
          </p:cNvPr>
          <p:cNvSpPr>
            <a:spLocks xmlns:a="http://schemas.openxmlformats.org/drawingml/2006/main" noGrp="1"/>
          </p:cNvSpPr>
          <p:nvPr/>
        </p:nvSpPr>
        <p:spPr>
          <a:xfrm xmlns:a="http://schemas.openxmlformats.org/drawingml/2006/main">
            <a:off x="666750" y="6353175"/>
            <a:ext cx="3333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050" b="0">
                <a:solidFill>
                  <a:srgbClr val="68746D"/>
                </a:solidFill>
                <a:latin typeface="Liberation Sans"/>
                <a:ea typeface="Liberation Sans"/>
                <a:cs typeface="Liberation Sans"/>
              </a:defRPr>
            </a:pPr>
            <a:r>
              <a:rPr sz="1050" b="0">
                <a:solidFill>
                  <a:srgbClr val="68746D"/>
                </a:solidFill>
                <a:latin typeface="Liberation Sans"/>
                <a:ea typeface="Liberation Sans"/>
                <a:cs typeface="Liberation Sans"/>
              </a:rPr>
              <a:t>Self-initiated concept</a:t>
            </a:r>
          </a:p>
        </p:txBody>
      </p:sp>
      <p:sp>
        <p:nvSpPr>
          <p:cNvPr id="11" name="slide number">
            <a:extLst xmlns:a="http://schemas.openxmlformats.org/drawingml/2006/main">
              <a:ext uri="{FF2B5EF4-FFF2-40B4-BE49-F238E27FC236}">
                <a16:creationId xmlns:a16="http://schemas.microsoft.com/office/drawing/2014/main" id="{F7B9091C-F848-4911-AB5E-F9AFCCB53257}"/>
              </a:ext>
            </a:extLst>
          </p:cNvPr>
          <p:cNvSpPr>
            <a:spLocks xmlns:a="http://schemas.openxmlformats.org/drawingml/2006/main" noGrp="1"/>
          </p:cNvSpPr>
          <p:nvPr/>
        </p:nvSpPr>
        <p:spPr>
          <a:xfrm xmlns:a="http://schemas.openxmlformats.org/drawingml/2006/main">
            <a:off x="11087100" y="6353175"/>
            <a:ext cx="4381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defRPr sz="1050" b="0">
                <a:solidFill>
                  <a:srgbClr val="68746D"/>
                </a:solidFill>
                <a:latin typeface="Liberation Sans"/>
                <a:ea typeface="Liberation Sans"/>
                <a:cs typeface="Liberation Sans"/>
              </a:defRPr>
            </a:pPr>
            <a:r>
              <a:rPr sz="1050" b="0">
                <a:solidFill>
                  <a:srgbClr val="68746D"/>
                </a:solidFill>
                <a:latin typeface="Liberation Sans"/>
                <a:ea typeface="Liberation Sans"/>
                <a:cs typeface="Liberation Sans"/>
              </a:rPr>
              <a:t>01</a:t>
            </a:r>
          </a:p>
        </p:txBody>
      </p:sp>
    </p:spTree>
    <p:extLst>
      <p:ext uri="{BB962C8B-B14F-4D97-AF65-F5344CB8AC3E}">
        <p14:creationId xmlns:p14="http://schemas.microsoft.com/office/powerpoint/2010/main" val="1442588355"/>
      </p:ext>
    </p:extLst>
  </p:cSld>
</p:sld>
</file>

<file path=ppt/slides/slide2.xml><?xml version="1.0" encoding="utf-8"?>
<p:sld xmlns:p="http://schemas.openxmlformats.org/presentationml/2006/main">
  <p:cSld>
    <p:bg>
      <p:bgPr>
        <a:solidFill xmlns:a="http://schemas.openxmlformats.org/drawingml/2006/main">
          <a:srgbClr val="F5F3EB"/>
        </a:solidFill>
      </p:bgPr>
    </p:bg>
    <p:spTree>
      <p:nvGrpSpPr>
        <p:cNvPr id="1" name=""/>
        <p:cNvGrpSpPr/>
        <p:nvPr/>
      </p:nvGrpSpPr>
      <p:grpSpPr>
        <a:xfrm xmlns:a="http://schemas.openxmlformats.org/drawingml/2006/main"/>
      </p:grpSpPr>
      <p:sp>
        <p:nvSpPr>
          <p:cNvPr id="24" name="title">
            <a:extLst xmlns:a="http://schemas.openxmlformats.org/drawingml/2006/main">
              <a:ext uri="{FF2B5EF4-FFF2-40B4-BE49-F238E27FC236}">
                <a16:creationId xmlns:a16="http://schemas.microsoft.com/office/drawing/2014/main" id="{A95B5761-2330-4F89-BF5B-4D61D3B98BE8}"/>
              </a:ext>
            </a:extLst>
          </p:cNvPr>
          <p:cNvSpPr>
            <a:spLocks xmlns:a="http://schemas.openxmlformats.org/drawingml/2006/main" noGrp="1"/>
          </p:cNvSpPr>
          <p:nvPr/>
        </p:nvSpPr>
        <p:spPr>
          <a:xfrm xmlns:a="http://schemas.openxmlformats.org/drawingml/2006/main">
            <a:off x="666750" y="571500"/>
            <a:ext cx="1081087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3675" b="1">
                <a:solidFill>
                  <a:srgbClr val="243C34"/>
                </a:solidFill>
                <a:latin typeface="Liberation Sans"/>
                <a:ea typeface="Liberation Sans"/>
                <a:cs typeface="Liberation Sans"/>
              </a:defRPr>
            </a:pPr>
            <a:r>
              <a:rPr sz="3675" b="1">
                <a:solidFill>
                  <a:srgbClr val="243C34"/>
                </a:solidFill>
                <a:latin typeface="Liberation Sans"/>
                <a:ea typeface="Liberation Sans"/>
                <a:cs typeface="Liberation Sans"/>
              </a:rPr>
              <a:t>A three-step welcome</a:t>
            </a:r>
          </a:p>
        </p:txBody>
      </p:sp>
      <p:sp>
        <p:nvSpPr>
          <p:cNvPr id="2" name="subtitle">
            <a:extLst xmlns:a="http://schemas.openxmlformats.org/drawingml/2006/main">
              <a:ext uri="{FF2B5EF4-FFF2-40B4-BE49-F238E27FC236}">
                <a16:creationId xmlns:a16="http://schemas.microsoft.com/office/drawing/2014/main" id="{F6485CDB-46BB-4D13-AD42-7003F10682D3}"/>
              </a:ext>
            </a:extLst>
          </p:cNvPr>
          <p:cNvSpPr>
            <a:spLocks xmlns:a="http://schemas.openxmlformats.org/drawingml/2006/main" noGrp="1"/>
          </p:cNvSpPr>
          <p:nvPr/>
        </p:nvSpPr>
        <p:spPr>
          <a:xfrm xmlns:a="http://schemas.openxmlformats.org/drawingml/2006/main">
            <a:off x="685800" y="1285875"/>
            <a:ext cx="108108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875" b="0">
                <a:solidFill>
                  <a:srgbClr val="68746D"/>
                </a:solidFill>
                <a:latin typeface="Liberation Sans"/>
                <a:ea typeface="Liberation Sans"/>
                <a:cs typeface="Liberation Sans"/>
              </a:defRPr>
            </a:pPr>
            <a:r>
              <a:rPr sz="1875" b="0">
                <a:solidFill>
                  <a:srgbClr val="68746D"/>
                </a:solidFill>
                <a:latin typeface="Liberation Sans"/>
                <a:ea typeface="Liberation Sans"/>
                <a:cs typeface="Liberation Sans"/>
              </a:rPr>
              <a:t>Each stage gives the client one task and a clear handoff.</a:t>
            </a:r>
          </a:p>
        </p:txBody>
      </p:sp>
      <p:sp>
        <p:nvSpPr>
          <p:cNvPr id="3" name="process spine">
            <a:extLst xmlns:a="http://schemas.openxmlformats.org/drawingml/2006/main">
              <a:ext uri="{FF2B5EF4-FFF2-40B4-BE49-F238E27FC236}">
                <a16:creationId xmlns:a16="http://schemas.microsoft.com/office/drawing/2014/main" id="{3E0E4F41-8E79-4471-8BC7-36BAD5390D59}"/>
              </a:ext>
            </a:extLst>
          </p:cNvPr>
          <p:cNvSpPr>
            <a:spLocks xmlns:a="http://schemas.openxmlformats.org/drawingml/2006/main" noGrp="1"/>
          </p:cNvSpPr>
          <p:nvPr/>
        </p:nvSpPr>
        <p:spPr>
          <a:xfrm xmlns:a="http://schemas.openxmlformats.org/drawingml/2006/main">
            <a:off x="933450" y="2590800"/>
            <a:ext cx="7620000" cy="19050"/>
          </a:xfrm>
          <a:prstGeom xmlns:a="http://schemas.openxmlformats.org/drawingml/2006/main" prst="rect">
            <a:avLst/>
          </a:prstGeom>
          <a:solidFill xmlns:a="http://schemas.openxmlformats.org/drawingml/2006/main">
            <a:srgbClr val="CACEC3"/>
          </a:solidFill>
          <a:ln xmlns:a="http://schemas.openxmlformats.org/drawingml/2006/main" w="0">
            <a:noFill/>
          </a:ln>
        </p:spPr>
      </p:sp>
      <p:sp>
        <p:nvSpPr>
          <p:cNvPr id="4" name="step node 0">
            <a:extLst xmlns:a="http://schemas.openxmlformats.org/drawingml/2006/main">
              <a:ext uri="{FF2B5EF4-FFF2-40B4-BE49-F238E27FC236}">
                <a16:creationId xmlns:a16="http://schemas.microsoft.com/office/drawing/2014/main" id="{54E48B67-6F49-4C3D-ADAC-00E3E368CFDA}"/>
              </a:ext>
            </a:extLst>
          </p:cNvPr>
          <p:cNvSpPr>
            <a:spLocks xmlns:a="http://schemas.openxmlformats.org/drawingml/2006/main" noGrp="1"/>
          </p:cNvSpPr>
          <p:nvPr/>
        </p:nvSpPr>
        <p:spPr>
          <a:xfrm xmlns:a="http://schemas.openxmlformats.org/drawingml/2006/main">
            <a:off x="666750" y="2343150"/>
            <a:ext cx="523875" cy="523875"/>
          </a:xfrm>
          <a:prstGeom xmlns:a="http://schemas.openxmlformats.org/drawingml/2006/main" prst="roundRect">
            <a:avLst>
              <a:gd name="adj" fmla="val 50000"/>
            </a:avLst>
          </a:prstGeom>
          <a:solidFill xmlns:a="http://schemas.openxmlformats.org/drawingml/2006/main">
            <a:srgbClr val="DAE6D3"/>
          </a:solidFill>
          <a:ln xmlns:a="http://schemas.openxmlformats.org/drawingml/2006/main" w="0">
            <a:noFill/>
          </a:ln>
        </p:spPr>
      </p:sp>
      <p:sp>
        <p:nvSpPr>
          <p:cNvPr id="5" name="step number 0">
            <a:extLst xmlns:a="http://schemas.openxmlformats.org/drawingml/2006/main">
              <a:ext uri="{FF2B5EF4-FFF2-40B4-BE49-F238E27FC236}">
                <a16:creationId xmlns:a16="http://schemas.microsoft.com/office/drawing/2014/main" id="{E4AD2A32-16A0-40F4-AAA6-36D681AF884D}"/>
              </a:ext>
            </a:extLst>
          </p:cNvPr>
          <p:cNvSpPr>
            <a:spLocks xmlns:a="http://schemas.openxmlformats.org/drawingml/2006/main" noGrp="1"/>
          </p:cNvSpPr>
          <p:nvPr/>
        </p:nvSpPr>
        <p:spPr>
          <a:xfrm xmlns:a="http://schemas.openxmlformats.org/drawingml/2006/main">
            <a:off x="666750" y="2457450"/>
            <a:ext cx="52387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ctr">
              <a:defRPr sz="1650" b="1">
                <a:solidFill>
                  <a:srgbClr val="235843"/>
                </a:solidFill>
                <a:latin typeface="Liberation Sans"/>
                <a:ea typeface="Liberation Sans"/>
                <a:cs typeface="Liberation Sans"/>
              </a:defRPr>
            </a:pPr>
            <a:r>
              <a:rPr sz="1650" b="1">
                <a:solidFill>
                  <a:srgbClr val="235843"/>
                </a:solidFill>
                <a:latin typeface="Liberation Sans"/>
                <a:ea typeface="Liberation Sans"/>
                <a:cs typeface="Liberation Sans"/>
              </a:rPr>
              <a:t>01</a:t>
            </a:r>
          </a:p>
        </p:txBody>
      </p:sp>
      <p:sp>
        <p:nvSpPr>
          <p:cNvPr id="6" name="step title 0">
            <a:extLst xmlns:a="http://schemas.openxmlformats.org/drawingml/2006/main">
              <a:ext uri="{FF2B5EF4-FFF2-40B4-BE49-F238E27FC236}">
                <a16:creationId xmlns:a16="http://schemas.microsoft.com/office/drawing/2014/main" id="{3BB92E1E-5007-4C98-A2C1-00EFA773E2E7}"/>
              </a:ext>
            </a:extLst>
          </p:cNvPr>
          <p:cNvSpPr>
            <a:spLocks xmlns:a="http://schemas.openxmlformats.org/drawingml/2006/main" noGrp="1"/>
          </p:cNvSpPr>
          <p:nvPr/>
        </p:nvSpPr>
        <p:spPr>
          <a:xfrm xmlns:a="http://schemas.openxmlformats.org/drawingml/2006/main">
            <a:off x="666750" y="3238500"/>
            <a:ext cx="31432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475" b="1">
                <a:solidFill>
                  <a:srgbClr val="243C34"/>
                </a:solidFill>
                <a:latin typeface="Liberation Sans"/>
                <a:ea typeface="Liberation Sans"/>
                <a:cs typeface="Liberation Sans"/>
              </a:defRPr>
            </a:pPr>
            <a:r>
              <a:rPr sz="2475" b="1">
                <a:solidFill>
                  <a:srgbClr val="243C34"/>
                </a:solidFill>
                <a:latin typeface="Liberation Sans"/>
                <a:ea typeface="Liberation Sans"/>
                <a:cs typeface="Liberation Sans"/>
              </a:rPr>
              <a:t>Agree brief</a:t>
            </a:r>
          </a:p>
        </p:txBody>
      </p:sp>
      <p:sp>
        <p:nvSpPr>
          <p:cNvPr id="7" name="step description 0">
            <a:extLst xmlns:a="http://schemas.openxmlformats.org/drawingml/2006/main">
              <a:ext uri="{FF2B5EF4-FFF2-40B4-BE49-F238E27FC236}">
                <a16:creationId xmlns:a16="http://schemas.microsoft.com/office/drawing/2014/main" id="{ED640195-3EBF-461A-B69D-694BE6A66B86}"/>
              </a:ext>
            </a:extLst>
          </p:cNvPr>
          <p:cNvSpPr>
            <a:spLocks xmlns:a="http://schemas.openxmlformats.org/drawingml/2006/main" noGrp="1"/>
          </p:cNvSpPr>
          <p:nvPr/>
        </p:nvSpPr>
        <p:spPr>
          <a:xfrm xmlns:a="http://schemas.openxmlformats.org/drawingml/2006/main">
            <a:off x="666750" y="3848100"/>
            <a:ext cx="325755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875" b="0">
                <a:solidFill>
                  <a:srgbClr val="68746D"/>
                </a:solidFill>
                <a:latin typeface="Liberation Sans"/>
                <a:ea typeface="Liberation Sans"/>
                <a:cs typeface="Liberation Sans"/>
              </a:defRPr>
            </a:pPr>
            <a:r>
              <a:rPr sz="1875" b="0">
                <a:solidFill>
                  <a:srgbClr val="68746D"/>
                </a:solidFill>
                <a:latin typeface="Liberation Sans"/>
                <a:ea typeface="Liberation Sans"/>
                <a:cs typeface="Liberation Sans"/>
              </a:rPr>
              <a:t>Confirm the scope and</a:t>
            </a:r>
          </a:p>
          <a:p xmlns:a="http://schemas.openxmlformats.org/drawingml/2006/main">
            <a:pPr algn="l">
              <a:defRPr sz="1875" b="0">
                <a:solidFill>
                  <a:srgbClr val="68746D"/>
                </a:solidFill>
                <a:latin typeface="Liberation Sans"/>
                <a:ea typeface="Liberation Sans"/>
                <a:cs typeface="Liberation Sans"/>
              </a:defRPr>
            </a:pPr>
            <a:r>
              <a:rPr sz="1875" b="0">
                <a:solidFill>
                  <a:srgbClr val="68746D"/>
                </a:solidFill>
                <a:latin typeface="Liberation Sans"/>
                <a:ea typeface="Liberation Sans"/>
                <a:cs typeface="Liberation Sans"/>
              </a:rPr>
              <a:t>what the first draft includes.</a:t>
            </a:r>
          </a:p>
        </p:txBody>
      </p:sp>
      <p:sp>
        <p:nvSpPr>
          <p:cNvPr id="8" name="step detail rule 0">
            <a:extLst xmlns:a="http://schemas.openxmlformats.org/drawingml/2006/main">
              <a:ext uri="{FF2B5EF4-FFF2-40B4-BE49-F238E27FC236}">
                <a16:creationId xmlns:a16="http://schemas.microsoft.com/office/drawing/2014/main" id="{F22BDA4D-C17D-48CE-9255-259D54937BED}"/>
              </a:ext>
            </a:extLst>
          </p:cNvPr>
          <p:cNvSpPr>
            <a:spLocks xmlns:a="http://schemas.openxmlformats.org/drawingml/2006/main" noGrp="1"/>
          </p:cNvSpPr>
          <p:nvPr/>
        </p:nvSpPr>
        <p:spPr>
          <a:xfrm xmlns:a="http://schemas.openxmlformats.org/drawingml/2006/main">
            <a:off x="666750" y="5048250"/>
            <a:ext cx="3190875" cy="9525"/>
          </a:xfrm>
          <a:prstGeom xmlns:a="http://schemas.openxmlformats.org/drawingml/2006/main" prst="rect">
            <a:avLst/>
          </a:prstGeom>
          <a:solidFill xmlns:a="http://schemas.openxmlformats.org/drawingml/2006/main">
            <a:srgbClr val="CACEC3"/>
          </a:solidFill>
          <a:ln xmlns:a="http://schemas.openxmlformats.org/drawingml/2006/main" w="0">
            <a:noFill/>
          </a:ln>
        </p:spPr>
      </p:sp>
      <p:sp>
        <p:nvSpPr>
          <p:cNvPr id="9" name="stage exit 0">
            <a:extLst xmlns:a="http://schemas.openxmlformats.org/drawingml/2006/main">
              <a:ext uri="{FF2B5EF4-FFF2-40B4-BE49-F238E27FC236}">
                <a16:creationId xmlns:a16="http://schemas.microsoft.com/office/drawing/2014/main" id="{DC855F78-E32E-417F-A00B-0EB30246CA96}"/>
              </a:ext>
            </a:extLst>
          </p:cNvPr>
          <p:cNvSpPr>
            <a:spLocks xmlns:a="http://schemas.openxmlformats.org/drawingml/2006/main" noGrp="1"/>
          </p:cNvSpPr>
          <p:nvPr/>
        </p:nvSpPr>
        <p:spPr>
          <a:xfrm xmlns:a="http://schemas.openxmlformats.org/drawingml/2006/main">
            <a:off x="666750" y="5248275"/>
            <a:ext cx="3238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275" b="0">
                <a:solidFill>
                  <a:srgbClr val="235843"/>
                </a:solidFill>
                <a:latin typeface="Liberation Sans"/>
                <a:ea typeface="Liberation Sans"/>
                <a:cs typeface="Liberation Sans"/>
              </a:defRPr>
            </a:pPr>
            <a:r>
              <a:rPr sz="1275" b="0">
                <a:solidFill>
                  <a:srgbClr val="235843"/>
                </a:solidFill>
                <a:latin typeface="Liberation Sans"/>
                <a:ea typeface="Liberation Sans"/>
                <a:cs typeface="Liberation Sans"/>
              </a:rPr>
              <a:t>Next: gather the files</a:t>
            </a:r>
          </a:p>
        </p:txBody>
      </p:sp>
      <p:sp>
        <p:nvSpPr>
          <p:cNvPr id="10" name="step node 1">
            <a:extLst xmlns:a="http://schemas.openxmlformats.org/drawingml/2006/main">
              <a:ext uri="{FF2B5EF4-FFF2-40B4-BE49-F238E27FC236}">
                <a16:creationId xmlns:a16="http://schemas.microsoft.com/office/drawing/2014/main" id="{C7E9F872-6BF6-484F-AC95-63AB02ED3E7F}"/>
              </a:ext>
            </a:extLst>
          </p:cNvPr>
          <p:cNvSpPr>
            <a:spLocks xmlns:a="http://schemas.openxmlformats.org/drawingml/2006/main" noGrp="1"/>
          </p:cNvSpPr>
          <p:nvPr/>
        </p:nvSpPr>
        <p:spPr>
          <a:xfrm xmlns:a="http://schemas.openxmlformats.org/drawingml/2006/main">
            <a:off x="4476750" y="2343150"/>
            <a:ext cx="523875" cy="523875"/>
          </a:xfrm>
          <a:prstGeom xmlns:a="http://schemas.openxmlformats.org/drawingml/2006/main" prst="roundRect">
            <a:avLst>
              <a:gd name="adj" fmla="val 50000"/>
            </a:avLst>
          </a:prstGeom>
          <a:solidFill xmlns:a="http://schemas.openxmlformats.org/drawingml/2006/main">
            <a:srgbClr val="235843"/>
          </a:solidFill>
          <a:ln xmlns:a="http://schemas.openxmlformats.org/drawingml/2006/main" w="0">
            <a:noFill/>
          </a:ln>
        </p:spPr>
      </p:sp>
      <p:sp>
        <p:nvSpPr>
          <p:cNvPr id="11" name="step number 1">
            <a:extLst xmlns:a="http://schemas.openxmlformats.org/drawingml/2006/main">
              <a:ext uri="{FF2B5EF4-FFF2-40B4-BE49-F238E27FC236}">
                <a16:creationId xmlns:a16="http://schemas.microsoft.com/office/drawing/2014/main" id="{964699CC-B8C4-4C6E-AE55-5BE01135C4A9}"/>
              </a:ext>
            </a:extLst>
          </p:cNvPr>
          <p:cNvSpPr>
            <a:spLocks xmlns:a="http://schemas.openxmlformats.org/drawingml/2006/main" noGrp="1"/>
          </p:cNvSpPr>
          <p:nvPr/>
        </p:nvSpPr>
        <p:spPr>
          <a:xfrm xmlns:a="http://schemas.openxmlformats.org/drawingml/2006/main">
            <a:off x="4476750" y="2457450"/>
            <a:ext cx="52387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ctr">
              <a:defRPr sz="1650" b="1">
                <a:solidFill>
                  <a:srgbClr val="FFFFFF"/>
                </a:solidFill>
                <a:latin typeface="Liberation Sans"/>
                <a:ea typeface="Liberation Sans"/>
                <a:cs typeface="Liberation Sans"/>
              </a:defRPr>
            </a:pPr>
            <a:r>
              <a:rPr sz="1650" b="1">
                <a:solidFill>
                  <a:srgbClr val="FFFFFF"/>
                </a:solidFill>
                <a:latin typeface="Liberation Sans"/>
                <a:ea typeface="Liberation Sans"/>
                <a:cs typeface="Liberation Sans"/>
              </a:rPr>
              <a:t>02</a:t>
            </a:r>
          </a:p>
        </p:txBody>
      </p:sp>
      <p:sp>
        <p:nvSpPr>
          <p:cNvPr id="12" name="step title 1">
            <a:extLst xmlns:a="http://schemas.openxmlformats.org/drawingml/2006/main">
              <a:ext uri="{FF2B5EF4-FFF2-40B4-BE49-F238E27FC236}">
                <a16:creationId xmlns:a16="http://schemas.microsoft.com/office/drawing/2014/main" id="{B3F68141-9492-4BF8-A3EF-32EA9193D37E}"/>
              </a:ext>
            </a:extLst>
          </p:cNvPr>
          <p:cNvSpPr>
            <a:spLocks xmlns:a="http://schemas.openxmlformats.org/drawingml/2006/main" noGrp="1"/>
          </p:cNvSpPr>
          <p:nvPr/>
        </p:nvSpPr>
        <p:spPr>
          <a:xfrm xmlns:a="http://schemas.openxmlformats.org/drawingml/2006/main">
            <a:off x="4476750" y="3238500"/>
            <a:ext cx="31432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475" b="1">
                <a:solidFill>
                  <a:srgbClr val="243C34"/>
                </a:solidFill>
                <a:latin typeface="Liberation Sans"/>
                <a:ea typeface="Liberation Sans"/>
                <a:cs typeface="Liberation Sans"/>
              </a:defRPr>
            </a:pPr>
            <a:r>
              <a:rPr sz="2475" b="1">
                <a:solidFill>
                  <a:srgbClr val="243C34"/>
                </a:solidFill>
                <a:latin typeface="Liberation Sans"/>
                <a:ea typeface="Liberation Sans"/>
                <a:cs typeface="Liberation Sans"/>
              </a:rPr>
              <a:t>Share assets</a:t>
            </a:r>
          </a:p>
        </p:txBody>
      </p:sp>
      <p:sp>
        <p:nvSpPr>
          <p:cNvPr id="13" name="step description 1">
            <a:extLst xmlns:a="http://schemas.openxmlformats.org/drawingml/2006/main">
              <a:ext uri="{FF2B5EF4-FFF2-40B4-BE49-F238E27FC236}">
                <a16:creationId xmlns:a16="http://schemas.microsoft.com/office/drawing/2014/main" id="{6B4CF7CE-C220-4CB1-8D5D-982A6F724E14}"/>
              </a:ext>
            </a:extLst>
          </p:cNvPr>
          <p:cNvSpPr>
            <a:spLocks xmlns:a="http://schemas.openxmlformats.org/drawingml/2006/main" noGrp="1"/>
          </p:cNvSpPr>
          <p:nvPr/>
        </p:nvSpPr>
        <p:spPr>
          <a:xfrm xmlns:a="http://schemas.openxmlformats.org/drawingml/2006/main">
            <a:off x="4476750" y="3848100"/>
            <a:ext cx="325755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875" b="0">
                <a:solidFill>
                  <a:srgbClr val="68746D"/>
                </a:solidFill>
                <a:latin typeface="Liberation Sans"/>
                <a:ea typeface="Liberation Sans"/>
                <a:cs typeface="Liberation Sans"/>
              </a:defRPr>
            </a:pPr>
            <a:r>
              <a:rPr sz="1875" b="0">
                <a:solidFill>
                  <a:srgbClr val="68746D"/>
                </a:solidFill>
                <a:latin typeface="Liberation Sans"/>
                <a:ea typeface="Liberation Sans"/>
                <a:cs typeface="Liberation Sans"/>
              </a:rPr>
              <a:t>Add the files and references</a:t>
            </a:r>
          </a:p>
          <a:p xmlns:a="http://schemas.openxmlformats.org/drawingml/2006/main">
            <a:pPr algn="l">
              <a:defRPr sz="1875" b="0">
                <a:solidFill>
                  <a:srgbClr val="68746D"/>
                </a:solidFill>
                <a:latin typeface="Liberation Sans"/>
                <a:ea typeface="Liberation Sans"/>
                <a:cs typeface="Liberation Sans"/>
              </a:defRPr>
            </a:pPr>
            <a:r>
              <a:rPr sz="1875" b="0">
                <a:solidFill>
                  <a:srgbClr val="68746D"/>
                </a:solidFill>
                <a:latin typeface="Liberation Sans"/>
                <a:ea typeface="Liberation Sans"/>
                <a:cs typeface="Liberation Sans"/>
              </a:rPr>
              <a:t>the team needs to begin.</a:t>
            </a:r>
          </a:p>
        </p:txBody>
      </p:sp>
      <p:sp>
        <p:nvSpPr>
          <p:cNvPr id="14" name="step detail rule 1">
            <a:extLst xmlns:a="http://schemas.openxmlformats.org/drawingml/2006/main">
              <a:ext uri="{FF2B5EF4-FFF2-40B4-BE49-F238E27FC236}">
                <a16:creationId xmlns:a16="http://schemas.microsoft.com/office/drawing/2014/main" id="{E7C53ACA-76DE-4E42-8211-F9563C1349BE}"/>
              </a:ext>
            </a:extLst>
          </p:cNvPr>
          <p:cNvSpPr>
            <a:spLocks xmlns:a="http://schemas.openxmlformats.org/drawingml/2006/main" noGrp="1"/>
          </p:cNvSpPr>
          <p:nvPr/>
        </p:nvSpPr>
        <p:spPr>
          <a:xfrm xmlns:a="http://schemas.openxmlformats.org/drawingml/2006/main">
            <a:off x="4476750" y="5048250"/>
            <a:ext cx="3190875" cy="9525"/>
          </a:xfrm>
          <a:prstGeom xmlns:a="http://schemas.openxmlformats.org/drawingml/2006/main" prst="rect">
            <a:avLst/>
          </a:prstGeom>
          <a:solidFill xmlns:a="http://schemas.openxmlformats.org/drawingml/2006/main">
            <a:srgbClr val="CACEC3"/>
          </a:solidFill>
          <a:ln xmlns:a="http://schemas.openxmlformats.org/drawingml/2006/main" w="0">
            <a:noFill/>
          </a:ln>
        </p:spPr>
      </p:sp>
      <p:sp>
        <p:nvSpPr>
          <p:cNvPr id="15" name="stage exit 1">
            <a:extLst xmlns:a="http://schemas.openxmlformats.org/drawingml/2006/main">
              <a:ext uri="{FF2B5EF4-FFF2-40B4-BE49-F238E27FC236}">
                <a16:creationId xmlns:a16="http://schemas.microsoft.com/office/drawing/2014/main" id="{864D0EF7-C3A6-4099-BE0D-AAE4DC1C7E7E}"/>
              </a:ext>
            </a:extLst>
          </p:cNvPr>
          <p:cNvSpPr>
            <a:spLocks xmlns:a="http://schemas.openxmlformats.org/drawingml/2006/main" noGrp="1"/>
          </p:cNvSpPr>
          <p:nvPr/>
        </p:nvSpPr>
        <p:spPr>
          <a:xfrm xmlns:a="http://schemas.openxmlformats.org/drawingml/2006/main">
            <a:off x="4476750" y="5248275"/>
            <a:ext cx="3238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275" b="0">
                <a:solidFill>
                  <a:srgbClr val="235843"/>
                </a:solidFill>
                <a:latin typeface="Liberation Sans"/>
                <a:ea typeface="Liberation Sans"/>
                <a:cs typeface="Liberation Sans"/>
              </a:defRPr>
            </a:pPr>
            <a:r>
              <a:rPr sz="1275" b="0">
                <a:solidFill>
                  <a:srgbClr val="235843"/>
                </a:solidFill>
                <a:latin typeface="Liberation Sans"/>
                <a:ea typeface="Liberation Sans"/>
                <a:cs typeface="Liberation Sans"/>
              </a:rPr>
              <a:t>Next: prepare the draft</a:t>
            </a:r>
          </a:p>
        </p:txBody>
      </p:sp>
      <p:sp>
        <p:nvSpPr>
          <p:cNvPr id="16" name="step node 2">
            <a:extLst xmlns:a="http://schemas.openxmlformats.org/drawingml/2006/main">
              <a:ext uri="{FF2B5EF4-FFF2-40B4-BE49-F238E27FC236}">
                <a16:creationId xmlns:a16="http://schemas.microsoft.com/office/drawing/2014/main" id="{58E124CA-CAE9-4C22-B4BC-6BB9553B61F3}"/>
              </a:ext>
            </a:extLst>
          </p:cNvPr>
          <p:cNvSpPr>
            <a:spLocks xmlns:a="http://schemas.openxmlformats.org/drawingml/2006/main" noGrp="1"/>
          </p:cNvSpPr>
          <p:nvPr/>
        </p:nvSpPr>
        <p:spPr>
          <a:xfrm xmlns:a="http://schemas.openxmlformats.org/drawingml/2006/main">
            <a:off x="8286750" y="2343150"/>
            <a:ext cx="523875" cy="523875"/>
          </a:xfrm>
          <a:prstGeom xmlns:a="http://schemas.openxmlformats.org/drawingml/2006/main" prst="roundRect">
            <a:avLst>
              <a:gd name="adj" fmla="val 50000"/>
            </a:avLst>
          </a:prstGeom>
          <a:solidFill xmlns:a="http://schemas.openxmlformats.org/drawingml/2006/main">
            <a:srgbClr val="DAE6D3"/>
          </a:solidFill>
          <a:ln xmlns:a="http://schemas.openxmlformats.org/drawingml/2006/main" w="0">
            <a:noFill/>
          </a:ln>
        </p:spPr>
      </p:sp>
      <p:sp>
        <p:nvSpPr>
          <p:cNvPr id="17" name="step number 2">
            <a:extLst xmlns:a="http://schemas.openxmlformats.org/drawingml/2006/main">
              <a:ext uri="{FF2B5EF4-FFF2-40B4-BE49-F238E27FC236}">
                <a16:creationId xmlns:a16="http://schemas.microsoft.com/office/drawing/2014/main" id="{948071EC-0B5F-4D10-A53B-5AEA82C57E83}"/>
              </a:ext>
            </a:extLst>
          </p:cNvPr>
          <p:cNvSpPr>
            <a:spLocks xmlns:a="http://schemas.openxmlformats.org/drawingml/2006/main" noGrp="1"/>
          </p:cNvSpPr>
          <p:nvPr/>
        </p:nvSpPr>
        <p:spPr>
          <a:xfrm xmlns:a="http://schemas.openxmlformats.org/drawingml/2006/main">
            <a:off x="8286750" y="2457450"/>
            <a:ext cx="52387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ctr">
              <a:defRPr sz="1650" b="1">
                <a:solidFill>
                  <a:srgbClr val="235843"/>
                </a:solidFill>
                <a:latin typeface="Liberation Sans"/>
                <a:ea typeface="Liberation Sans"/>
                <a:cs typeface="Liberation Sans"/>
              </a:defRPr>
            </a:pPr>
            <a:r>
              <a:rPr sz="1650" b="1">
                <a:solidFill>
                  <a:srgbClr val="235843"/>
                </a:solidFill>
                <a:latin typeface="Liberation Sans"/>
                <a:ea typeface="Liberation Sans"/>
                <a:cs typeface="Liberation Sans"/>
              </a:rPr>
              <a:t>03</a:t>
            </a:r>
          </a:p>
        </p:txBody>
      </p:sp>
      <p:sp>
        <p:nvSpPr>
          <p:cNvPr id="18" name="step title 2">
            <a:extLst xmlns:a="http://schemas.openxmlformats.org/drawingml/2006/main">
              <a:ext uri="{FF2B5EF4-FFF2-40B4-BE49-F238E27FC236}">
                <a16:creationId xmlns:a16="http://schemas.microsoft.com/office/drawing/2014/main" id="{B896DD11-8978-44FE-8618-904AB57E2D9E}"/>
              </a:ext>
            </a:extLst>
          </p:cNvPr>
          <p:cNvSpPr>
            <a:spLocks xmlns:a="http://schemas.openxmlformats.org/drawingml/2006/main" noGrp="1"/>
          </p:cNvSpPr>
          <p:nvPr/>
        </p:nvSpPr>
        <p:spPr>
          <a:xfrm xmlns:a="http://schemas.openxmlformats.org/drawingml/2006/main">
            <a:off x="8286750" y="3238500"/>
            <a:ext cx="31432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475" b="1">
                <a:solidFill>
                  <a:srgbClr val="243C34"/>
                </a:solidFill>
                <a:latin typeface="Liberation Sans"/>
                <a:ea typeface="Liberation Sans"/>
                <a:cs typeface="Liberation Sans"/>
              </a:defRPr>
            </a:pPr>
            <a:r>
              <a:rPr sz="2475" b="1">
                <a:solidFill>
                  <a:srgbClr val="243C34"/>
                </a:solidFill>
                <a:latin typeface="Liberation Sans"/>
                <a:ea typeface="Liberation Sans"/>
                <a:cs typeface="Liberation Sans"/>
              </a:rPr>
              <a:t>Review draft</a:t>
            </a:r>
          </a:p>
        </p:txBody>
      </p:sp>
      <p:sp>
        <p:nvSpPr>
          <p:cNvPr id="19" name="step description 2">
            <a:extLst xmlns:a="http://schemas.openxmlformats.org/drawingml/2006/main">
              <a:ext uri="{FF2B5EF4-FFF2-40B4-BE49-F238E27FC236}">
                <a16:creationId xmlns:a16="http://schemas.microsoft.com/office/drawing/2014/main" id="{EE60ECD5-E292-4388-9A3C-876668A8FE7C}"/>
              </a:ext>
            </a:extLst>
          </p:cNvPr>
          <p:cNvSpPr>
            <a:spLocks xmlns:a="http://schemas.openxmlformats.org/drawingml/2006/main" noGrp="1"/>
          </p:cNvSpPr>
          <p:nvPr/>
        </p:nvSpPr>
        <p:spPr>
          <a:xfrm xmlns:a="http://schemas.openxmlformats.org/drawingml/2006/main">
            <a:off x="8286750" y="3848100"/>
            <a:ext cx="325755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875" b="0">
                <a:solidFill>
                  <a:srgbClr val="68746D"/>
                </a:solidFill>
                <a:latin typeface="Liberation Sans"/>
                <a:ea typeface="Liberation Sans"/>
                <a:cs typeface="Liberation Sans"/>
              </a:defRPr>
            </a:pPr>
            <a:r>
              <a:rPr sz="1875" b="0">
                <a:solidFill>
                  <a:srgbClr val="68746D"/>
                </a:solidFill>
                <a:latin typeface="Liberation Sans"/>
                <a:ea typeface="Liberation Sans"/>
                <a:cs typeface="Liberation Sans"/>
              </a:rPr>
              <a:t>Review the first version</a:t>
            </a:r>
          </a:p>
          <a:p xmlns:a="http://schemas.openxmlformats.org/drawingml/2006/main">
            <a:pPr algn="l">
              <a:defRPr sz="1875" b="0">
                <a:solidFill>
                  <a:srgbClr val="68746D"/>
                </a:solidFill>
                <a:latin typeface="Liberation Sans"/>
                <a:ea typeface="Liberation Sans"/>
                <a:cs typeface="Liberation Sans"/>
              </a:defRPr>
            </a:pPr>
            <a:r>
              <a:rPr sz="1875" b="0">
                <a:solidFill>
                  <a:srgbClr val="68746D"/>
                </a:solidFill>
                <a:latin typeface="Liberation Sans"/>
                <a:ea typeface="Liberation Sans"/>
                <a:cs typeface="Liberation Sans"/>
              </a:rPr>
              <a:t>and leave feedback in one place.</a:t>
            </a:r>
          </a:p>
        </p:txBody>
      </p:sp>
      <p:sp>
        <p:nvSpPr>
          <p:cNvPr id="20" name="step detail rule 2">
            <a:extLst xmlns:a="http://schemas.openxmlformats.org/drawingml/2006/main">
              <a:ext uri="{FF2B5EF4-FFF2-40B4-BE49-F238E27FC236}">
                <a16:creationId xmlns:a16="http://schemas.microsoft.com/office/drawing/2014/main" id="{D8C80D32-6706-4084-9B41-FCB7BB6C54E6}"/>
              </a:ext>
            </a:extLst>
          </p:cNvPr>
          <p:cNvSpPr>
            <a:spLocks xmlns:a="http://schemas.openxmlformats.org/drawingml/2006/main" noGrp="1"/>
          </p:cNvSpPr>
          <p:nvPr/>
        </p:nvSpPr>
        <p:spPr>
          <a:xfrm xmlns:a="http://schemas.openxmlformats.org/drawingml/2006/main">
            <a:off x="8286750" y="5048250"/>
            <a:ext cx="3190875" cy="9525"/>
          </a:xfrm>
          <a:prstGeom xmlns:a="http://schemas.openxmlformats.org/drawingml/2006/main" prst="rect">
            <a:avLst/>
          </a:prstGeom>
          <a:solidFill xmlns:a="http://schemas.openxmlformats.org/drawingml/2006/main">
            <a:srgbClr val="CACEC3"/>
          </a:solidFill>
          <a:ln xmlns:a="http://schemas.openxmlformats.org/drawingml/2006/main" w="0">
            <a:noFill/>
          </a:ln>
        </p:spPr>
      </p:sp>
      <p:sp>
        <p:nvSpPr>
          <p:cNvPr id="21" name="stage exit 2">
            <a:extLst xmlns:a="http://schemas.openxmlformats.org/drawingml/2006/main">
              <a:ext uri="{FF2B5EF4-FFF2-40B4-BE49-F238E27FC236}">
                <a16:creationId xmlns:a16="http://schemas.microsoft.com/office/drawing/2014/main" id="{C0CFBFDC-8B0C-42B6-9B08-6D931C826DE2}"/>
              </a:ext>
            </a:extLst>
          </p:cNvPr>
          <p:cNvSpPr>
            <a:spLocks xmlns:a="http://schemas.openxmlformats.org/drawingml/2006/main" noGrp="1"/>
          </p:cNvSpPr>
          <p:nvPr/>
        </p:nvSpPr>
        <p:spPr>
          <a:xfrm xmlns:a="http://schemas.openxmlformats.org/drawingml/2006/main">
            <a:off x="8286750" y="5248275"/>
            <a:ext cx="3238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275" b="0">
                <a:solidFill>
                  <a:srgbClr val="235843"/>
                </a:solidFill>
                <a:latin typeface="Liberation Sans"/>
                <a:ea typeface="Liberation Sans"/>
                <a:cs typeface="Liberation Sans"/>
              </a:defRPr>
            </a:pPr>
            <a:r>
              <a:rPr sz="1275" b="0">
                <a:solidFill>
                  <a:srgbClr val="235843"/>
                </a:solidFill>
                <a:latin typeface="Liberation Sans"/>
                <a:ea typeface="Liberation Sans"/>
                <a:cs typeface="Liberation Sans"/>
              </a:rPr>
              <a:t>Next: plan the revisions</a:t>
            </a:r>
          </a:p>
        </p:txBody>
      </p:sp>
      <p:sp>
        <p:nvSpPr>
          <p:cNvPr id="22" name="concept disclosure">
            <a:extLst xmlns:a="http://schemas.openxmlformats.org/drawingml/2006/main">
              <a:ext uri="{FF2B5EF4-FFF2-40B4-BE49-F238E27FC236}">
                <a16:creationId xmlns:a16="http://schemas.microsoft.com/office/drawing/2014/main" id="{A10D53DA-4859-4BCD-B67F-347EFE82C01E}"/>
              </a:ext>
            </a:extLst>
          </p:cNvPr>
          <p:cNvSpPr>
            <a:spLocks xmlns:a="http://schemas.openxmlformats.org/drawingml/2006/main" noGrp="1"/>
          </p:cNvSpPr>
          <p:nvPr/>
        </p:nvSpPr>
        <p:spPr>
          <a:xfrm xmlns:a="http://schemas.openxmlformats.org/drawingml/2006/main">
            <a:off x="666750" y="6353175"/>
            <a:ext cx="3333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050" b="0">
                <a:solidFill>
                  <a:srgbClr val="68746D"/>
                </a:solidFill>
                <a:latin typeface="Liberation Sans"/>
                <a:ea typeface="Liberation Sans"/>
                <a:cs typeface="Liberation Sans"/>
              </a:defRPr>
            </a:pPr>
            <a:r>
              <a:rPr sz="1050" b="0">
                <a:solidFill>
                  <a:srgbClr val="68746D"/>
                </a:solidFill>
                <a:latin typeface="Liberation Sans"/>
                <a:ea typeface="Liberation Sans"/>
                <a:cs typeface="Liberation Sans"/>
              </a:rPr>
              <a:t>Self-initiated concept</a:t>
            </a:r>
          </a:p>
        </p:txBody>
      </p:sp>
      <p:sp>
        <p:nvSpPr>
          <p:cNvPr id="23" name="slide number">
            <a:extLst xmlns:a="http://schemas.openxmlformats.org/drawingml/2006/main">
              <a:ext uri="{FF2B5EF4-FFF2-40B4-BE49-F238E27FC236}">
                <a16:creationId xmlns:a16="http://schemas.microsoft.com/office/drawing/2014/main" id="{3970419B-AB89-47E5-9704-D51C2F8C1C68}"/>
              </a:ext>
            </a:extLst>
          </p:cNvPr>
          <p:cNvSpPr>
            <a:spLocks xmlns:a="http://schemas.openxmlformats.org/drawingml/2006/main" noGrp="1"/>
          </p:cNvSpPr>
          <p:nvPr/>
        </p:nvSpPr>
        <p:spPr>
          <a:xfrm xmlns:a="http://schemas.openxmlformats.org/drawingml/2006/main">
            <a:off x="11087100" y="6353175"/>
            <a:ext cx="4381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defRPr sz="1050" b="0">
                <a:solidFill>
                  <a:srgbClr val="68746D"/>
                </a:solidFill>
                <a:latin typeface="Liberation Sans"/>
                <a:ea typeface="Liberation Sans"/>
                <a:cs typeface="Liberation Sans"/>
              </a:defRPr>
            </a:pPr>
            <a:r>
              <a:rPr sz="1050" b="0">
                <a:solidFill>
                  <a:srgbClr val="68746D"/>
                </a:solidFill>
                <a:latin typeface="Liberation Sans"/>
                <a:ea typeface="Liberation Sans"/>
                <a:cs typeface="Liberation Sans"/>
              </a:rPr>
              <a:t>02</a:t>
            </a:r>
          </a:p>
        </p:txBody>
      </p:sp>
    </p:spTree>
    <p:extLst>
      <p:ext uri="{BB962C8B-B14F-4D97-AF65-F5344CB8AC3E}">
        <p14:creationId xmlns:p14="http://schemas.microsoft.com/office/powerpoint/2010/main" val="1397155300"/>
      </p:ext>
    </p:extLst>
  </p:cSld>
</p:sld>
</file>

<file path=ppt/slides/slide3.xml><?xml version="1.0" encoding="utf-8"?>
<p:sld xmlns:p="http://schemas.openxmlformats.org/presentationml/2006/main">
  <p:cSld>
    <p:bg>
      <p:bgPr>
        <a:solidFill xmlns:a="http://schemas.openxmlformats.org/drawingml/2006/main">
          <a:srgbClr val="213D33"/>
        </a:solidFill>
      </p:bgPr>
    </p:bg>
    <p:spTree>
      <p:nvGrpSpPr>
        <p:cNvPr id="1" name=""/>
        <p:cNvGrpSpPr/>
        <p:nvPr/>
      </p:nvGrpSpPr>
      <p:grpSpPr>
        <a:xfrm xmlns:a="http://schemas.openxmlformats.org/drawingml/2006/main"/>
      </p:grpSpPr>
      <p:sp>
        <p:nvSpPr>
          <p:cNvPr id="47" name="title">
            <a:extLst xmlns:a="http://schemas.openxmlformats.org/drawingml/2006/main">
              <a:ext uri="{FF2B5EF4-FFF2-40B4-BE49-F238E27FC236}">
                <a16:creationId xmlns:a16="http://schemas.microsoft.com/office/drawing/2014/main" id="{772A2ECF-4B1E-4426-849A-F66B796C523E}"/>
              </a:ext>
            </a:extLst>
          </p:cNvPr>
          <p:cNvSpPr>
            <a:spLocks xmlns:a="http://schemas.openxmlformats.org/drawingml/2006/main" noGrp="1"/>
          </p:cNvSpPr>
          <p:nvPr/>
        </p:nvSpPr>
        <p:spPr>
          <a:xfrm xmlns:a="http://schemas.openxmlformats.org/drawingml/2006/main">
            <a:off x="666750" y="504825"/>
            <a:ext cx="108394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3450" b="1">
                <a:solidFill>
                  <a:srgbClr val="F8F8F2"/>
                </a:solidFill>
                <a:latin typeface="Liberation Sans"/>
                <a:ea typeface="Liberation Sans"/>
                <a:cs typeface="Liberation Sans"/>
              </a:defRPr>
            </a:pPr>
            <a:r>
              <a:rPr sz="3450" b="1">
                <a:solidFill>
                  <a:srgbClr val="F8F8F2"/>
                </a:solidFill>
                <a:latin typeface="Liberation Sans"/>
                <a:ea typeface="Liberation Sans"/>
                <a:cs typeface="Liberation Sans"/>
              </a:rPr>
              <a:t>One experience, on every screen</a:t>
            </a:r>
          </a:p>
        </p:txBody>
      </p:sp>
      <p:sp>
        <p:nvSpPr>
          <p:cNvPr id="2" name="subtitle">
            <a:extLst xmlns:a="http://schemas.openxmlformats.org/drawingml/2006/main">
              <a:ext uri="{FF2B5EF4-FFF2-40B4-BE49-F238E27FC236}">
                <a16:creationId xmlns:a16="http://schemas.microsoft.com/office/drawing/2014/main" id="{45543F4C-D5D7-4716-BFF5-C904D2D7A1C7}"/>
              </a:ext>
            </a:extLst>
          </p:cNvPr>
          <p:cNvSpPr>
            <a:spLocks xmlns:a="http://schemas.openxmlformats.org/drawingml/2006/main" noGrp="1"/>
          </p:cNvSpPr>
          <p:nvPr/>
        </p:nvSpPr>
        <p:spPr>
          <a:xfrm xmlns:a="http://schemas.openxmlformats.org/drawingml/2006/main">
            <a:off x="685800" y="1200150"/>
            <a:ext cx="7524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800" b="0">
                <a:solidFill>
                  <a:srgbClr val="C2D0C3"/>
                </a:solidFill>
                <a:latin typeface="Liberation Sans"/>
                <a:ea typeface="Liberation Sans"/>
                <a:cs typeface="Liberation Sans"/>
              </a:defRPr>
            </a:pPr>
            <a:r>
              <a:rPr sz="1800" b="0">
                <a:solidFill>
                  <a:srgbClr val="C2D0C3"/>
                </a:solidFill>
                <a:latin typeface="Liberation Sans"/>
                <a:ea typeface="Liberation Sans"/>
                <a:cs typeface="Liberation Sans"/>
              </a:rPr>
              <a:t>The same task and status, adapted to the space.</a:t>
            </a:r>
          </a:p>
        </p:txBody>
      </p:sp>
      <p:sp>
        <p:nvSpPr>
          <p:cNvPr id="3" name="proposed interface disclosure">
            <a:extLst xmlns:a="http://schemas.openxmlformats.org/drawingml/2006/main">
              <a:ext uri="{FF2B5EF4-FFF2-40B4-BE49-F238E27FC236}">
                <a16:creationId xmlns:a16="http://schemas.microsoft.com/office/drawing/2014/main" id="{5546E9E3-367E-4577-BBC9-AFCC47E9B314}"/>
              </a:ext>
            </a:extLst>
          </p:cNvPr>
          <p:cNvSpPr>
            <a:spLocks xmlns:a="http://schemas.openxmlformats.org/drawingml/2006/main" noGrp="1"/>
          </p:cNvSpPr>
          <p:nvPr/>
        </p:nvSpPr>
        <p:spPr>
          <a:xfrm xmlns:a="http://schemas.openxmlformats.org/drawingml/2006/main">
            <a:off x="9382125" y="1266825"/>
            <a:ext cx="2095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defRPr sz="1125" b="0">
                <a:solidFill>
                  <a:srgbClr val="C2D0C3"/>
                </a:solidFill>
                <a:latin typeface="Liberation Sans"/>
                <a:ea typeface="Liberation Sans"/>
                <a:cs typeface="Liberation Sans"/>
              </a:defRPr>
            </a:pPr>
            <a:r>
              <a:rPr sz="1125" b="0">
                <a:solidFill>
                  <a:srgbClr val="C2D0C3"/>
                </a:solidFill>
                <a:latin typeface="Liberation Sans"/>
                <a:ea typeface="Liberation Sans"/>
                <a:cs typeface="Liberation Sans"/>
              </a:rPr>
              <a:t>Proposed interface</a:t>
            </a:r>
          </a:p>
        </p:txBody>
      </p:sp>
      <p:sp>
        <p:nvSpPr>
          <p:cNvPr id="4" name="desktop surface">
            <a:extLst xmlns:a="http://schemas.openxmlformats.org/drawingml/2006/main">
              <a:ext uri="{FF2B5EF4-FFF2-40B4-BE49-F238E27FC236}">
                <a16:creationId xmlns:a16="http://schemas.microsoft.com/office/drawing/2014/main" id="{BA88B8BB-D15B-4F4E-A065-99A6906AA7E4}"/>
              </a:ext>
            </a:extLst>
          </p:cNvPr>
          <p:cNvSpPr>
            <a:spLocks xmlns:a="http://schemas.openxmlformats.org/drawingml/2006/main" noGrp="1"/>
          </p:cNvSpPr>
          <p:nvPr/>
        </p:nvSpPr>
        <p:spPr>
          <a:xfrm xmlns:a="http://schemas.openxmlformats.org/drawingml/2006/main">
            <a:off x="666750" y="2105025"/>
            <a:ext cx="7886700" cy="3733800"/>
          </a:xfrm>
          <a:prstGeom xmlns:a="http://schemas.openxmlformats.org/drawingml/2006/main" prst="roundRect">
            <a:avLst>
              <a:gd name="adj" fmla="val 3061"/>
            </a:avLst>
          </a:prstGeom>
          <a:solidFill xmlns:a="http://schemas.openxmlformats.org/drawingml/2006/main">
            <a:srgbClr val="F8F8F2"/>
          </a:solidFill>
          <a:ln xmlns:a="http://schemas.openxmlformats.org/drawingml/2006/main" w="9525">
            <a:solidFill>
              <a:srgbClr val="AEC1B0"/>
            </a:solidFill>
          </a:ln>
        </p:spPr>
      </p:sp>
      <p:sp>
        <p:nvSpPr>
          <p:cNvPr id="5" name="desktop topbar">
            <a:extLst xmlns:a="http://schemas.openxmlformats.org/drawingml/2006/main">
              <a:ext uri="{FF2B5EF4-FFF2-40B4-BE49-F238E27FC236}">
                <a16:creationId xmlns:a16="http://schemas.microsoft.com/office/drawing/2014/main" id="{7A21C9C3-B843-4C2A-A59D-ECA9DF30952F}"/>
              </a:ext>
            </a:extLst>
          </p:cNvPr>
          <p:cNvSpPr>
            <a:spLocks xmlns:a="http://schemas.openxmlformats.org/drawingml/2006/main" noGrp="1"/>
          </p:cNvSpPr>
          <p:nvPr/>
        </p:nvSpPr>
        <p:spPr>
          <a:xfrm xmlns:a="http://schemas.openxmlformats.org/drawingml/2006/main">
            <a:off x="676275" y="2114550"/>
            <a:ext cx="7867650" cy="495300"/>
          </a:xfrm>
          <a:prstGeom xmlns:a="http://schemas.openxmlformats.org/drawingml/2006/main" prst="roundRect">
            <a:avLst>
              <a:gd name="adj" fmla="val 21154"/>
            </a:avLst>
          </a:prstGeom>
          <a:solidFill xmlns:a="http://schemas.openxmlformats.org/drawingml/2006/main">
            <a:srgbClr val="FFFFFF"/>
          </a:solidFill>
          <a:ln xmlns:a="http://schemas.openxmlformats.org/drawingml/2006/main" w="0">
            <a:noFill/>
          </a:ln>
        </p:spPr>
      </p:sp>
      <p:sp>
        <p:nvSpPr>
          <p:cNvPr id="6" name="desktop topbar square bottom">
            <a:extLst xmlns:a="http://schemas.openxmlformats.org/drawingml/2006/main">
              <a:ext uri="{FF2B5EF4-FFF2-40B4-BE49-F238E27FC236}">
                <a16:creationId xmlns:a16="http://schemas.microsoft.com/office/drawing/2014/main" id="{B3A6835E-9A1C-4FF7-BA30-97E20B24BDB1}"/>
              </a:ext>
            </a:extLst>
          </p:cNvPr>
          <p:cNvSpPr>
            <a:spLocks xmlns:a="http://schemas.openxmlformats.org/drawingml/2006/main" noGrp="1"/>
          </p:cNvSpPr>
          <p:nvPr/>
        </p:nvSpPr>
        <p:spPr>
          <a:xfrm xmlns:a="http://schemas.openxmlformats.org/drawingml/2006/main">
            <a:off x="676275" y="2457450"/>
            <a:ext cx="7867650" cy="152400"/>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7" name="desktop header rule">
            <a:extLst xmlns:a="http://schemas.openxmlformats.org/drawingml/2006/main">
              <a:ext uri="{FF2B5EF4-FFF2-40B4-BE49-F238E27FC236}">
                <a16:creationId xmlns:a16="http://schemas.microsoft.com/office/drawing/2014/main" id="{583137AD-5412-4D02-B1E0-0B470A162F1B}"/>
              </a:ext>
            </a:extLst>
          </p:cNvPr>
          <p:cNvSpPr>
            <a:spLocks xmlns:a="http://schemas.openxmlformats.org/drawingml/2006/main" noGrp="1"/>
          </p:cNvSpPr>
          <p:nvPr/>
        </p:nvSpPr>
        <p:spPr>
          <a:xfrm xmlns:a="http://schemas.openxmlformats.org/drawingml/2006/main">
            <a:off x="676275" y="2609850"/>
            <a:ext cx="7867650" cy="9525"/>
          </a:xfrm>
          <a:prstGeom xmlns:a="http://schemas.openxmlformats.org/drawingml/2006/main" prst="rect">
            <a:avLst/>
          </a:prstGeom>
          <a:solidFill xmlns:a="http://schemas.openxmlformats.org/drawingml/2006/main">
            <a:srgbClr val="D9DFD4"/>
          </a:solidFill>
          <a:ln xmlns:a="http://schemas.openxmlformats.org/drawingml/2006/main" w="0">
            <a:noFill/>
          </a:ln>
        </p:spPr>
      </p:sp>
      <p:sp>
        <p:nvSpPr>
          <p:cNvPr id="8" name="desktop project label">
            <a:extLst xmlns:a="http://schemas.openxmlformats.org/drawingml/2006/main">
              <a:ext uri="{FF2B5EF4-FFF2-40B4-BE49-F238E27FC236}">
                <a16:creationId xmlns:a16="http://schemas.microsoft.com/office/drawing/2014/main" id="{84DCA999-25AC-4E60-98DA-7A4883B7B259}"/>
              </a:ext>
            </a:extLst>
          </p:cNvPr>
          <p:cNvSpPr>
            <a:spLocks xmlns:a="http://schemas.openxmlformats.org/drawingml/2006/main" noGrp="1"/>
          </p:cNvSpPr>
          <p:nvPr/>
        </p:nvSpPr>
        <p:spPr>
          <a:xfrm xmlns:a="http://schemas.openxmlformats.org/drawingml/2006/main">
            <a:off x="866775" y="2266950"/>
            <a:ext cx="40957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1">
                <a:solidFill>
                  <a:srgbClr val="243C34"/>
                </a:solidFill>
                <a:latin typeface="Liberation Sans"/>
                <a:ea typeface="Liberation Sans"/>
                <a:cs typeface="Liberation Sans"/>
              </a:defRPr>
            </a:pPr>
            <a:r>
              <a:rPr sz="1350" b="1">
                <a:solidFill>
                  <a:srgbClr val="243C34"/>
                </a:solidFill>
                <a:latin typeface="Liberation Sans"/>
                <a:ea typeface="Liberation Sans"/>
                <a:cs typeface="Liberation Sans"/>
              </a:rPr>
              <a:t>Your project</a:t>
            </a:r>
          </a:p>
        </p:txBody>
      </p:sp>
      <p:sp>
        <p:nvSpPr>
          <p:cNvPr id="9" name="desktop help">
            <a:extLst xmlns:a="http://schemas.openxmlformats.org/drawingml/2006/main">
              <a:ext uri="{FF2B5EF4-FFF2-40B4-BE49-F238E27FC236}">
                <a16:creationId xmlns:a16="http://schemas.microsoft.com/office/drawing/2014/main" id="{2477F2E9-CE71-4513-A785-5BE4B43A010D}"/>
              </a:ext>
            </a:extLst>
          </p:cNvPr>
          <p:cNvSpPr>
            <a:spLocks xmlns:a="http://schemas.openxmlformats.org/drawingml/2006/main" noGrp="1"/>
          </p:cNvSpPr>
          <p:nvPr/>
        </p:nvSpPr>
        <p:spPr>
          <a:xfrm xmlns:a="http://schemas.openxmlformats.org/drawingml/2006/main">
            <a:off x="7886700" y="2276475"/>
            <a:ext cx="428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defRPr sz="1125" b="0">
                <a:solidFill>
                  <a:srgbClr val="68746D"/>
                </a:solidFill>
                <a:latin typeface="Liberation Sans"/>
                <a:ea typeface="Liberation Sans"/>
                <a:cs typeface="Liberation Sans"/>
              </a:defRPr>
            </a:pPr>
            <a:r>
              <a:rPr sz="1125" b="0">
                <a:solidFill>
                  <a:srgbClr val="68746D"/>
                </a:solidFill>
                <a:latin typeface="Liberation Sans"/>
                <a:ea typeface="Liberation Sans"/>
                <a:cs typeface="Liberation Sans"/>
              </a:rPr>
              <a:t>Help</a:t>
            </a:r>
          </a:p>
        </p:txBody>
      </p:sp>
      <p:sp>
        <p:nvSpPr>
          <p:cNvPr id="10" name="desktop sidebar">
            <a:extLst xmlns:a="http://schemas.openxmlformats.org/drawingml/2006/main">
              <a:ext uri="{FF2B5EF4-FFF2-40B4-BE49-F238E27FC236}">
                <a16:creationId xmlns:a16="http://schemas.microsoft.com/office/drawing/2014/main" id="{A8CDC712-77A8-4570-848C-B9798AB6EF56}"/>
              </a:ext>
            </a:extLst>
          </p:cNvPr>
          <p:cNvSpPr>
            <a:spLocks xmlns:a="http://schemas.openxmlformats.org/drawingml/2006/main" noGrp="1"/>
          </p:cNvSpPr>
          <p:nvPr/>
        </p:nvSpPr>
        <p:spPr>
          <a:xfrm xmlns:a="http://schemas.openxmlformats.org/drawingml/2006/main">
            <a:off x="676275" y="2619375"/>
            <a:ext cx="1933575" cy="3200400"/>
          </a:xfrm>
          <a:prstGeom xmlns:a="http://schemas.openxmlformats.org/drawingml/2006/main" prst="roundRect">
            <a:avLst>
              <a:gd name="adj" fmla="val 5419"/>
            </a:avLst>
          </a:prstGeom>
          <a:solidFill xmlns:a="http://schemas.openxmlformats.org/drawingml/2006/main">
            <a:srgbClr val="EDF0E6"/>
          </a:solidFill>
          <a:ln xmlns:a="http://schemas.openxmlformats.org/drawingml/2006/main" w="0">
            <a:noFill/>
          </a:ln>
        </p:spPr>
      </p:sp>
      <p:sp>
        <p:nvSpPr>
          <p:cNvPr id="11" name="desktop sidebar top corner cover">
            <a:extLst xmlns:a="http://schemas.openxmlformats.org/drawingml/2006/main">
              <a:ext uri="{FF2B5EF4-FFF2-40B4-BE49-F238E27FC236}">
                <a16:creationId xmlns:a16="http://schemas.microsoft.com/office/drawing/2014/main" id="{6F117ED9-1DF0-40CC-B228-C6C098E3EF92}"/>
              </a:ext>
            </a:extLst>
          </p:cNvPr>
          <p:cNvSpPr>
            <a:spLocks xmlns:a="http://schemas.openxmlformats.org/drawingml/2006/main" noGrp="1"/>
          </p:cNvSpPr>
          <p:nvPr/>
        </p:nvSpPr>
        <p:spPr>
          <a:xfrm xmlns:a="http://schemas.openxmlformats.org/drawingml/2006/main">
            <a:off x="676275" y="2619375"/>
            <a:ext cx="1933575" cy="190500"/>
          </a:xfrm>
          <a:prstGeom xmlns:a="http://schemas.openxmlformats.org/drawingml/2006/main" prst="rect">
            <a:avLst/>
          </a:prstGeom>
          <a:solidFill xmlns:a="http://schemas.openxmlformats.org/drawingml/2006/main">
            <a:srgbClr val="EDF0E6"/>
          </a:solidFill>
          <a:ln xmlns:a="http://schemas.openxmlformats.org/drawingml/2006/main" w="0">
            <a:noFill/>
          </a:ln>
        </p:spPr>
      </p:sp>
      <p:sp>
        <p:nvSpPr>
          <p:cNvPr id="12" name="desktop sidebar lower corner cover">
            <a:extLst xmlns:a="http://schemas.openxmlformats.org/drawingml/2006/main">
              <a:ext uri="{FF2B5EF4-FFF2-40B4-BE49-F238E27FC236}">
                <a16:creationId xmlns:a16="http://schemas.microsoft.com/office/drawing/2014/main" id="{F5486CC2-EA2B-40AE-986B-A529283D5763}"/>
              </a:ext>
            </a:extLst>
          </p:cNvPr>
          <p:cNvSpPr>
            <a:spLocks xmlns:a="http://schemas.openxmlformats.org/drawingml/2006/main" noGrp="1"/>
          </p:cNvSpPr>
          <p:nvPr/>
        </p:nvSpPr>
        <p:spPr>
          <a:xfrm xmlns:a="http://schemas.openxmlformats.org/drawingml/2006/main">
            <a:off x="790575" y="5638800"/>
            <a:ext cx="1819275" cy="190500"/>
          </a:xfrm>
          <a:prstGeom xmlns:a="http://schemas.openxmlformats.org/drawingml/2006/main" prst="rect">
            <a:avLst/>
          </a:prstGeom>
          <a:solidFill xmlns:a="http://schemas.openxmlformats.org/drawingml/2006/main">
            <a:srgbClr val="EDF0E6"/>
          </a:solidFill>
          <a:ln xmlns:a="http://schemas.openxmlformats.org/drawingml/2006/main" w="0">
            <a:noFill/>
          </a:ln>
        </p:spPr>
      </p:sp>
      <p:sp>
        <p:nvSpPr>
          <p:cNvPr id="13" name="desktop journey label">
            <a:extLst xmlns:a="http://schemas.openxmlformats.org/drawingml/2006/main">
              <a:ext uri="{FF2B5EF4-FFF2-40B4-BE49-F238E27FC236}">
                <a16:creationId xmlns:a16="http://schemas.microsoft.com/office/drawing/2014/main" id="{97EDD033-A9F7-40E2-BB95-713C8F096C20}"/>
              </a:ext>
            </a:extLst>
          </p:cNvPr>
          <p:cNvSpPr>
            <a:spLocks xmlns:a="http://schemas.openxmlformats.org/drawingml/2006/main" noGrp="1"/>
          </p:cNvSpPr>
          <p:nvPr/>
        </p:nvSpPr>
        <p:spPr>
          <a:xfrm xmlns:a="http://schemas.openxmlformats.org/drawingml/2006/main">
            <a:off x="866775" y="2867025"/>
            <a:ext cx="16478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900" b="1">
                <a:solidFill>
                  <a:srgbClr val="68746D"/>
                </a:solidFill>
                <a:latin typeface="Liberation Sans"/>
                <a:ea typeface="Liberation Sans"/>
                <a:cs typeface="Liberation Sans"/>
              </a:defRPr>
            </a:pPr>
            <a:r>
              <a:rPr sz="900" b="1">
                <a:solidFill>
                  <a:srgbClr val="68746D"/>
                </a:solidFill>
                <a:latin typeface="Liberation Sans"/>
                <a:ea typeface="Liberation Sans"/>
                <a:cs typeface="Liberation Sans"/>
              </a:rPr>
              <a:t>YOUR NEXT STEPS</a:t>
            </a:r>
          </a:p>
        </p:txBody>
      </p:sp>
      <p:sp>
        <p:nvSpPr>
          <p:cNvPr id="14" name="desktop agree brief">
            <a:extLst xmlns:a="http://schemas.openxmlformats.org/drawingml/2006/main">
              <a:ext uri="{FF2B5EF4-FFF2-40B4-BE49-F238E27FC236}">
                <a16:creationId xmlns:a16="http://schemas.microsoft.com/office/drawing/2014/main" id="{34DF4C47-D1C2-4CA7-9266-DE55F0501643}"/>
              </a:ext>
            </a:extLst>
          </p:cNvPr>
          <p:cNvSpPr>
            <a:spLocks xmlns:a="http://schemas.openxmlformats.org/drawingml/2006/main" noGrp="1"/>
          </p:cNvSpPr>
          <p:nvPr/>
        </p:nvSpPr>
        <p:spPr>
          <a:xfrm xmlns:a="http://schemas.openxmlformats.org/drawingml/2006/main">
            <a:off x="866775" y="3295650"/>
            <a:ext cx="164782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200" b="0">
                <a:solidFill>
                  <a:srgbClr val="68746D"/>
                </a:solidFill>
                <a:latin typeface="Liberation Sans"/>
                <a:ea typeface="Liberation Sans"/>
                <a:cs typeface="Liberation Sans"/>
              </a:defRPr>
            </a:pPr>
            <a:r>
              <a:rPr sz="1200" b="0">
                <a:solidFill>
                  <a:srgbClr val="68746D"/>
                </a:solidFill>
                <a:latin typeface="Liberation Sans"/>
                <a:ea typeface="Liberation Sans"/>
                <a:cs typeface="Liberation Sans"/>
              </a:rPr>
              <a:t>01   Agree brief</a:t>
            </a:r>
          </a:p>
        </p:txBody>
      </p:sp>
      <p:sp>
        <p:nvSpPr>
          <p:cNvPr id="15" name="desktop current step">
            <a:extLst xmlns:a="http://schemas.openxmlformats.org/drawingml/2006/main">
              <a:ext uri="{FF2B5EF4-FFF2-40B4-BE49-F238E27FC236}">
                <a16:creationId xmlns:a16="http://schemas.microsoft.com/office/drawing/2014/main" id="{7EF867CB-13BA-4973-B38E-C0127451455A}"/>
              </a:ext>
            </a:extLst>
          </p:cNvPr>
          <p:cNvSpPr>
            <a:spLocks xmlns:a="http://schemas.openxmlformats.org/drawingml/2006/main" noGrp="1"/>
          </p:cNvSpPr>
          <p:nvPr/>
        </p:nvSpPr>
        <p:spPr>
          <a:xfrm xmlns:a="http://schemas.openxmlformats.org/drawingml/2006/main">
            <a:off x="781050" y="3686175"/>
            <a:ext cx="1724025" cy="428625"/>
          </a:xfrm>
          <a:prstGeom xmlns:a="http://schemas.openxmlformats.org/drawingml/2006/main" prst="roundRect">
            <a:avLst>
              <a:gd name="adj" fmla="val 11111"/>
            </a:avLst>
          </a:prstGeom>
          <a:solidFill xmlns:a="http://schemas.openxmlformats.org/drawingml/2006/main">
            <a:srgbClr val="DAE6D3"/>
          </a:solidFill>
          <a:ln xmlns:a="http://schemas.openxmlformats.org/drawingml/2006/main" w="0">
            <a:noFill/>
          </a:ln>
        </p:spPr>
      </p:sp>
      <p:sp>
        <p:nvSpPr>
          <p:cNvPr id="16" name="desktop share assets">
            <a:extLst xmlns:a="http://schemas.openxmlformats.org/drawingml/2006/main">
              <a:ext uri="{FF2B5EF4-FFF2-40B4-BE49-F238E27FC236}">
                <a16:creationId xmlns:a16="http://schemas.microsoft.com/office/drawing/2014/main" id="{006E8B86-3E1D-4975-A478-4AB6706A3A99}"/>
              </a:ext>
            </a:extLst>
          </p:cNvPr>
          <p:cNvSpPr>
            <a:spLocks xmlns:a="http://schemas.openxmlformats.org/drawingml/2006/main" noGrp="1"/>
          </p:cNvSpPr>
          <p:nvPr/>
        </p:nvSpPr>
        <p:spPr>
          <a:xfrm xmlns:a="http://schemas.openxmlformats.org/drawingml/2006/main">
            <a:off x="895350" y="3819525"/>
            <a:ext cx="15811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200" b="1">
                <a:solidFill>
                  <a:srgbClr val="235843"/>
                </a:solidFill>
                <a:latin typeface="Liberation Sans"/>
                <a:ea typeface="Liberation Sans"/>
                <a:cs typeface="Liberation Sans"/>
              </a:defRPr>
            </a:pPr>
            <a:r>
              <a:rPr sz="1200" b="1">
                <a:solidFill>
                  <a:srgbClr val="235843"/>
                </a:solidFill>
                <a:latin typeface="Liberation Sans"/>
                <a:ea typeface="Liberation Sans"/>
                <a:cs typeface="Liberation Sans"/>
              </a:rPr>
              <a:t>02   Share assets</a:t>
            </a:r>
          </a:p>
        </p:txBody>
      </p:sp>
      <p:sp>
        <p:nvSpPr>
          <p:cNvPr id="17" name="desktop review draft">
            <a:extLst xmlns:a="http://schemas.openxmlformats.org/drawingml/2006/main">
              <a:ext uri="{FF2B5EF4-FFF2-40B4-BE49-F238E27FC236}">
                <a16:creationId xmlns:a16="http://schemas.microsoft.com/office/drawing/2014/main" id="{00523B2E-55CA-44FF-8F78-4BC9D415037D}"/>
              </a:ext>
            </a:extLst>
          </p:cNvPr>
          <p:cNvSpPr>
            <a:spLocks xmlns:a="http://schemas.openxmlformats.org/drawingml/2006/main" noGrp="1"/>
          </p:cNvSpPr>
          <p:nvPr/>
        </p:nvSpPr>
        <p:spPr>
          <a:xfrm xmlns:a="http://schemas.openxmlformats.org/drawingml/2006/main">
            <a:off x="866775" y="4343400"/>
            <a:ext cx="164782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200" b="0">
                <a:solidFill>
                  <a:srgbClr val="68746D"/>
                </a:solidFill>
                <a:latin typeface="Liberation Sans"/>
                <a:ea typeface="Liberation Sans"/>
                <a:cs typeface="Liberation Sans"/>
              </a:defRPr>
            </a:pPr>
            <a:r>
              <a:rPr sz="1200" b="0">
                <a:solidFill>
                  <a:srgbClr val="68746D"/>
                </a:solidFill>
                <a:latin typeface="Liberation Sans"/>
                <a:ea typeface="Liberation Sans"/>
                <a:cs typeface="Liberation Sans"/>
              </a:rPr>
              <a:t>03   Review draft</a:t>
            </a:r>
          </a:p>
        </p:txBody>
      </p:sp>
      <p:sp>
        <p:nvSpPr>
          <p:cNvPr id="18" name="desktop step indicator">
            <a:extLst xmlns:a="http://schemas.openxmlformats.org/drawingml/2006/main">
              <a:ext uri="{FF2B5EF4-FFF2-40B4-BE49-F238E27FC236}">
                <a16:creationId xmlns:a16="http://schemas.microsoft.com/office/drawing/2014/main" id="{D61C59A9-F421-4DF1-B1E9-2402937CFB60}"/>
              </a:ext>
            </a:extLst>
          </p:cNvPr>
          <p:cNvSpPr>
            <a:spLocks xmlns:a="http://schemas.openxmlformats.org/drawingml/2006/main" noGrp="1"/>
          </p:cNvSpPr>
          <p:nvPr/>
        </p:nvSpPr>
        <p:spPr>
          <a:xfrm xmlns:a="http://schemas.openxmlformats.org/drawingml/2006/main">
            <a:off x="2876550" y="2828925"/>
            <a:ext cx="2190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975" b="1">
                <a:solidFill>
                  <a:srgbClr val="235843"/>
                </a:solidFill>
                <a:latin typeface="Liberation Sans"/>
                <a:ea typeface="Liberation Sans"/>
                <a:cs typeface="Liberation Sans"/>
              </a:defRPr>
            </a:pPr>
            <a:r>
              <a:rPr sz="975" b="1">
                <a:solidFill>
                  <a:srgbClr val="235843"/>
                </a:solidFill>
                <a:latin typeface="Liberation Sans"/>
                <a:ea typeface="Liberation Sans"/>
                <a:cs typeface="Liberation Sans"/>
              </a:rPr>
              <a:t>Step 2 of 3</a:t>
            </a:r>
          </a:p>
        </p:txBody>
      </p:sp>
      <p:sp>
        <p:nvSpPr>
          <p:cNvPr id="19" name="desktop task title">
            <a:extLst xmlns:a="http://schemas.openxmlformats.org/drawingml/2006/main">
              <a:ext uri="{FF2B5EF4-FFF2-40B4-BE49-F238E27FC236}">
                <a16:creationId xmlns:a16="http://schemas.microsoft.com/office/drawing/2014/main" id="{73198DD5-45D0-4103-BD4B-11D1D6B6AB2C}"/>
              </a:ext>
            </a:extLst>
          </p:cNvPr>
          <p:cNvSpPr>
            <a:spLocks xmlns:a="http://schemas.openxmlformats.org/drawingml/2006/main" noGrp="1"/>
          </p:cNvSpPr>
          <p:nvPr/>
        </p:nvSpPr>
        <p:spPr>
          <a:xfrm xmlns:a="http://schemas.openxmlformats.org/drawingml/2006/main">
            <a:off x="2876550" y="3133725"/>
            <a:ext cx="5238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100" b="1">
                <a:solidFill>
                  <a:srgbClr val="243C34"/>
                </a:solidFill>
                <a:latin typeface="Liberation Sans"/>
                <a:ea typeface="Liberation Sans"/>
                <a:cs typeface="Liberation Sans"/>
              </a:defRPr>
            </a:pPr>
            <a:r>
              <a:rPr sz="2100" b="1">
                <a:solidFill>
                  <a:srgbClr val="243C34"/>
                </a:solidFill>
                <a:latin typeface="Liberation Sans"/>
                <a:ea typeface="Liberation Sans"/>
                <a:cs typeface="Liberation Sans"/>
              </a:rPr>
              <a:t>Share assets</a:t>
            </a:r>
          </a:p>
        </p:txBody>
      </p:sp>
      <p:sp>
        <p:nvSpPr>
          <p:cNvPr id="20" name="desktop task instruction">
            <a:extLst xmlns:a="http://schemas.openxmlformats.org/drawingml/2006/main">
              <a:ext uri="{FF2B5EF4-FFF2-40B4-BE49-F238E27FC236}">
                <a16:creationId xmlns:a16="http://schemas.microsoft.com/office/drawing/2014/main" id="{BB96A266-F3FA-4050-9F8E-4D262702F558}"/>
              </a:ext>
            </a:extLst>
          </p:cNvPr>
          <p:cNvSpPr>
            <a:spLocks xmlns:a="http://schemas.openxmlformats.org/drawingml/2006/main" noGrp="1"/>
          </p:cNvSpPr>
          <p:nvPr/>
        </p:nvSpPr>
        <p:spPr>
          <a:xfrm xmlns:a="http://schemas.openxmlformats.org/drawingml/2006/main">
            <a:off x="2876550" y="3552825"/>
            <a:ext cx="528637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200" b="0">
                <a:solidFill>
                  <a:srgbClr val="68746D"/>
                </a:solidFill>
                <a:latin typeface="Liberation Sans"/>
                <a:ea typeface="Liberation Sans"/>
                <a:cs typeface="Liberation Sans"/>
              </a:defRPr>
            </a:pPr>
            <a:r>
              <a:rPr sz="1200" b="0">
                <a:solidFill>
                  <a:srgbClr val="68746D"/>
                </a:solidFill>
                <a:latin typeface="Liberation Sans"/>
                <a:ea typeface="Liberation Sans"/>
                <a:cs typeface="Liberation Sans"/>
              </a:rPr>
              <a:t>Add what you have. You can send more later.</a:t>
            </a:r>
          </a:p>
        </p:txBody>
      </p:sp>
      <p:sp>
        <p:nvSpPr>
          <p:cNvPr id="21" name="desktop upload field">
            <a:extLst xmlns:a="http://schemas.openxmlformats.org/drawingml/2006/main">
              <a:ext uri="{FF2B5EF4-FFF2-40B4-BE49-F238E27FC236}">
                <a16:creationId xmlns:a16="http://schemas.microsoft.com/office/drawing/2014/main" id="{13719D13-8DB9-4ED9-967B-61E78DFB517A}"/>
              </a:ext>
            </a:extLst>
          </p:cNvPr>
          <p:cNvSpPr>
            <a:spLocks xmlns:a="http://schemas.openxmlformats.org/drawingml/2006/main" noGrp="1"/>
          </p:cNvSpPr>
          <p:nvPr/>
        </p:nvSpPr>
        <p:spPr>
          <a:xfrm xmlns:a="http://schemas.openxmlformats.org/drawingml/2006/main">
            <a:off x="2876550" y="3981450"/>
            <a:ext cx="5372100" cy="714375"/>
          </a:xfrm>
          <a:prstGeom xmlns:a="http://schemas.openxmlformats.org/drawingml/2006/main" prst="roundRect">
            <a:avLst>
              <a:gd name="adj" fmla="val 8000"/>
            </a:avLst>
          </a:prstGeom>
          <a:solidFill xmlns:a="http://schemas.openxmlformats.org/drawingml/2006/main">
            <a:srgbClr val="EDF2E7"/>
          </a:solidFill>
          <a:ln xmlns:a="http://schemas.openxmlformats.org/drawingml/2006/main" w="9525">
            <a:solidFill>
              <a:srgbClr val="C7D5C1"/>
            </a:solidFill>
          </a:ln>
        </p:spPr>
      </p:sp>
      <p:sp>
        <p:nvSpPr>
          <p:cNvPr id="22" name="desktop upload title">
            <a:extLst xmlns:a="http://schemas.openxmlformats.org/drawingml/2006/main">
              <a:ext uri="{FF2B5EF4-FFF2-40B4-BE49-F238E27FC236}">
                <a16:creationId xmlns:a16="http://schemas.microsoft.com/office/drawing/2014/main" id="{F02E3A01-B2B9-4804-BB77-A11072873B31}"/>
              </a:ext>
            </a:extLst>
          </p:cNvPr>
          <p:cNvSpPr>
            <a:spLocks xmlns:a="http://schemas.openxmlformats.org/drawingml/2006/main" noGrp="1"/>
          </p:cNvSpPr>
          <p:nvPr/>
        </p:nvSpPr>
        <p:spPr>
          <a:xfrm xmlns:a="http://schemas.openxmlformats.org/drawingml/2006/main">
            <a:off x="3076575" y="4171950"/>
            <a:ext cx="2905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275" b="1">
                <a:solidFill>
                  <a:srgbClr val="243C34"/>
                </a:solidFill>
                <a:latin typeface="Liberation Sans"/>
                <a:ea typeface="Liberation Sans"/>
                <a:cs typeface="Liberation Sans"/>
              </a:defRPr>
            </a:pPr>
            <a:r>
              <a:rPr sz="1275" b="1">
                <a:solidFill>
                  <a:srgbClr val="243C34"/>
                </a:solidFill>
                <a:latin typeface="Liberation Sans"/>
                <a:ea typeface="Liberation Sans"/>
                <a:cs typeface="Liberation Sans"/>
              </a:rPr>
              <a:t>Files and references</a:t>
            </a:r>
          </a:p>
        </p:txBody>
      </p:sp>
      <p:sp>
        <p:nvSpPr>
          <p:cNvPr id="23" name="desktop choose files button">
            <a:extLst xmlns:a="http://schemas.openxmlformats.org/drawingml/2006/main">
              <a:ext uri="{FF2B5EF4-FFF2-40B4-BE49-F238E27FC236}">
                <a16:creationId xmlns:a16="http://schemas.microsoft.com/office/drawing/2014/main" id="{4188604C-66DE-4CFB-AB9F-68991E94DD00}"/>
              </a:ext>
            </a:extLst>
          </p:cNvPr>
          <p:cNvSpPr>
            <a:spLocks xmlns:a="http://schemas.openxmlformats.org/drawingml/2006/main" noGrp="1"/>
          </p:cNvSpPr>
          <p:nvPr/>
        </p:nvSpPr>
        <p:spPr>
          <a:xfrm xmlns:a="http://schemas.openxmlformats.org/drawingml/2006/main">
            <a:off x="6562725" y="4143375"/>
            <a:ext cx="1485900" cy="381000"/>
          </a:xfrm>
          <a:prstGeom xmlns:a="http://schemas.openxmlformats.org/drawingml/2006/main" prst="roundRect">
            <a:avLst>
              <a:gd name="adj" fmla="val 12500"/>
            </a:avLst>
          </a:prstGeom>
          <a:solidFill xmlns:a="http://schemas.openxmlformats.org/drawingml/2006/main">
            <a:srgbClr val="235843"/>
          </a:solidFill>
          <a:ln xmlns:a="http://schemas.openxmlformats.org/drawingml/2006/main" w="0">
            <a:noFill/>
          </a:ln>
        </p:spPr>
      </p:sp>
      <p:sp>
        <p:nvSpPr>
          <p:cNvPr id="24" name="desktop choose files text">
            <a:extLst xmlns:a="http://schemas.openxmlformats.org/drawingml/2006/main">
              <a:ext uri="{FF2B5EF4-FFF2-40B4-BE49-F238E27FC236}">
                <a16:creationId xmlns:a16="http://schemas.microsoft.com/office/drawing/2014/main" id="{F2B13104-6116-4E1F-B9C2-E13BF69F217F}"/>
              </a:ext>
            </a:extLst>
          </p:cNvPr>
          <p:cNvSpPr>
            <a:spLocks xmlns:a="http://schemas.openxmlformats.org/drawingml/2006/main" noGrp="1"/>
          </p:cNvSpPr>
          <p:nvPr/>
        </p:nvSpPr>
        <p:spPr>
          <a:xfrm xmlns:a="http://schemas.openxmlformats.org/drawingml/2006/main">
            <a:off x="6562725" y="4248150"/>
            <a:ext cx="14859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ctr">
              <a:defRPr sz="1125" b="1">
                <a:solidFill>
                  <a:srgbClr val="FFFFFF"/>
                </a:solidFill>
                <a:latin typeface="Liberation Sans"/>
                <a:ea typeface="Liberation Sans"/>
                <a:cs typeface="Liberation Sans"/>
              </a:defRPr>
            </a:pPr>
            <a:r>
              <a:rPr sz="1125" b="1">
                <a:solidFill>
                  <a:srgbClr val="FFFFFF"/>
                </a:solidFill>
                <a:latin typeface="Liberation Sans"/>
                <a:ea typeface="Liberation Sans"/>
                <a:cs typeface="Liberation Sans"/>
              </a:rPr>
              <a:t>Choose files</a:t>
            </a:r>
          </a:p>
        </p:txBody>
      </p:sp>
      <p:sp>
        <p:nvSpPr>
          <p:cNvPr id="25" name="desktop sample file">
            <a:extLst xmlns:a="http://schemas.openxmlformats.org/drawingml/2006/main">
              <a:ext uri="{FF2B5EF4-FFF2-40B4-BE49-F238E27FC236}">
                <a16:creationId xmlns:a16="http://schemas.microsoft.com/office/drawing/2014/main" id="{0AD30049-8014-42E9-B428-E1B449EAA75A}"/>
              </a:ext>
            </a:extLst>
          </p:cNvPr>
          <p:cNvSpPr>
            <a:spLocks xmlns:a="http://schemas.openxmlformats.org/drawingml/2006/main" noGrp="1"/>
          </p:cNvSpPr>
          <p:nvPr/>
        </p:nvSpPr>
        <p:spPr>
          <a:xfrm xmlns:a="http://schemas.openxmlformats.org/drawingml/2006/main">
            <a:off x="2886075" y="4914900"/>
            <a:ext cx="39338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200" b="0">
                <a:solidFill>
                  <a:srgbClr val="243C34"/>
                </a:solidFill>
                <a:latin typeface="Liberation Sans"/>
                <a:ea typeface="Liberation Sans"/>
                <a:cs typeface="Liberation Sans"/>
              </a:defRPr>
            </a:pPr>
            <a:r>
              <a:rPr sz="1200" b="0">
                <a:solidFill>
                  <a:srgbClr val="243C34"/>
                </a:solidFill>
                <a:latin typeface="Liberation Sans"/>
                <a:ea typeface="Liberation Sans"/>
                <a:cs typeface="Liberation Sans"/>
              </a:rPr>
              <a:t>Brand guidelines.pdf</a:t>
            </a:r>
          </a:p>
        </p:txBody>
      </p:sp>
      <p:sp>
        <p:nvSpPr>
          <p:cNvPr id="26" name="desktop file ready state">
            <a:extLst xmlns:a="http://schemas.openxmlformats.org/drawingml/2006/main">
              <a:ext uri="{FF2B5EF4-FFF2-40B4-BE49-F238E27FC236}">
                <a16:creationId xmlns:a16="http://schemas.microsoft.com/office/drawing/2014/main" id="{27CB7520-CD42-4192-8A0E-6A0F1021ECDE}"/>
              </a:ext>
            </a:extLst>
          </p:cNvPr>
          <p:cNvSpPr>
            <a:spLocks xmlns:a="http://schemas.openxmlformats.org/drawingml/2006/main" noGrp="1"/>
          </p:cNvSpPr>
          <p:nvPr/>
        </p:nvSpPr>
        <p:spPr>
          <a:xfrm xmlns:a="http://schemas.openxmlformats.org/drawingml/2006/main">
            <a:off x="7581900" y="4914900"/>
            <a:ext cx="666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defRPr sz="1050" b="0">
                <a:solidFill>
                  <a:srgbClr val="235843"/>
                </a:solidFill>
                <a:latin typeface="Liberation Sans"/>
                <a:ea typeface="Liberation Sans"/>
                <a:cs typeface="Liberation Sans"/>
              </a:defRPr>
            </a:pPr>
            <a:r>
              <a:rPr sz="1050" b="0">
                <a:solidFill>
                  <a:srgbClr val="235843"/>
                </a:solidFill>
                <a:latin typeface="Liberation Sans"/>
                <a:ea typeface="Liberation Sans"/>
                <a:cs typeface="Liberation Sans"/>
              </a:rPr>
              <a:t>Ready</a:t>
            </a:r>
          </a:p>
        </p:txBody>
      </p:sp>
      <p:sp>
        <p:nvSpPr>
          <p:cNvPr id="27" name="desktop file line">
            <a:extLst xmlns:a="http://schemas.openxmlformats.org/drawingml/2006/main">
              <a:ext uri="{FF2B5EF4-FFF2-40B4-BE49-F238E27FC236}">
                <a16:creationId xmlns:a16="http://schemas.microsoft.com/office/drawing/2014/main" id="{FD83D2E0-91AF-4CD6-9867-DA885CDA2D9E}"/>
              </a:ext>
            </a:extLst>
          </p:cNvPr>
          <p:cNvSpPr>
            <a:spLocks xmlns:a="http://schemas.openxmlformats.org/drawingml/2006/main" noGrp="1"/>
          </p:cNvSpPr>
          <p:nvPr/>
        </p:nvSpPr>
        <p:spPr>
          <a:xfrm xmlns:a="http://schemas.openxmlformats.org/drawingml/2006/main">
            <a:off x="2876550" y="5267325"/>
            <a:ext cx="5372100" cy="9525"/>
          </a:xfrm>
          <a:prstGeom xmlns:a="http://schemas.openxmlformats.org/drawingml/2006/main" prst="rect">
            <a:avLst/>
          </a:prstGeom>
          <a:solidFill xmlns:a="http://schemas.openxmlformats.org/drawingml/2006/main">
            <a:srgbClr val="D7DED1"/>
          </a:solidFill>
          <a:ln xmlns:a="http://schemas.openxmlformats.org/drawingml/2006/main" w="0">
            <a:noFill/>
          </a:ln>
        </p:spPr>
      </p:sp>
      <p:sp>
        <p:nvSpPr>
          <p:cNvPr id="28" name="desktop later hint">
            <a:extLst xmlns:a="http://schemas.openxmlformats.org/drawingml/2006/main">
              <a:ext uri="{FF2B5EF4-FFF2-40B4-BE49-F238E27FC236}">
                <a16:creationId xmlns:a16="http://schemas.microsoft.com/office/drawing/2014/main" id="{F13657F9-5F7C-4FEE-A999-9EDA4E274CA2}"/>
              </a:ext>
            </a:extLst>
          </p:cNvPr>
          <p:cNvSpPr>
            <a:spLocks xmlns:a="http://schemas.openxmlformats.org/drawingml/2006/main" noGrp="1"/>
          </p:cNvSpPr>
          <p:nvPr/>
        </p:nvSpPr>
        <p:spPr>
          <a:xfrm xmlns:a="http://schemas.openxmlformats.org/drawingml/2006/main">
            <a:off x="2876550" y="5476875"/>
            <a:ext cx="323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975" b="0">
                <a:solidFill>
                  <a:srgbClr val="68746D"/>
                </a:solidFill>
                <a:latin typeface="Liberation Sans"/>
                <a:ea typeface="Liberation Sans"/>
                <a:cs typeface="Liberation Sans"/>
              </a:defRPr>
            </a:pPr>
            <a:r>
              <a:rPr sz="975" b="0">
                <a:solidFill>
                  <a:srgbClr val="68746D"/>
                </a:solidFill>
                <a:latin typeface="Liberation Sans"/>
                <a:ea typeface="Liberation Sans"/>
                <a:cs typeface="Liberation Sans"/>
              </a:rPr>
              <a:t>Next: review the first draft</a:t>
            </a:r>
          </a:p>
        </p:txBody>
      </p:sp>
      <p:sp>
        <p:nvSpPr>
          <p:cNvPr id="29" name="desktop continue button">
            <a:extLst xmlns:a="http://schemas.openxmlformats.org/drawingml/2006/main">
              <a:ext uri="{FF2B5EF4-FFF2-40B4-BE49-F238E27FC236}">
                <a16:creationId xmlns:a16="http://schemas.microsoft.com/office/drawing/2014/main" id="{9518DFA0-42E1-4719-8175-119852F3F1B6}"/>
              </a:ext>
            </a:extLst>
          </p:cNvPr>
          <p:cNvSpPr>
            <a:spLocks xmlns:a="http://schemas.openxmlformats.org/drawingml/2006/main" noGrp="1"/>
          </p:cNvSpPr>
          <p:nvPr/>
        </p:nvSpPr>
        <p:spPr>
          <a:xfrm xmlns:a="http://schemas.openxmlformats.org/drawingml/2006/main">
            <a:off x="6686550" y="5400675"/>
            <a:ext cx="1562100" cy="285750"/>
          </a:xfrm>
          <a:prstGeom xmlns:a="http://schemas.openxmlformats.org/drawingml/2006/main" prst="roundRect">
            <a:avLst>
              <a:gd name="adj" fmla="val 16667"/>
            </a:avLst>
          </a:prstGeom>
          <a:solidFill xmlns:a="http://schemas.openxmlformats.org/drawingml/2006/main">
            <a:srgbClr val="235843"/>
          </a:solidFill>
          <a:ln xmlns:a="http://schemas.openxmlformats.org/drawingml/2006/main" w="0">
            <a:noFill/>
          </a:ln>
        </p:spPr>
      </p:sp>
      <p:sp>
        <p:nvSpPr>
          <p:cNvPr id="30" name="desktop continue text">
            <a:extLst xmlns:a="http://schemas.openxmlformats.org/drawingml/2006/main">
              <a:ext uri="{FF2B5EF4-FFF2-40B4-BE49-F238E27FC236}">
                <a16:creationId xmlns:a16="http://schemas.microsoft.com/office/drawing/2014/main" id="{C97D9BAA-2449-4F05-B745-12A124263ED8}"/>
              </a:ext>
            </a:extLst>
          </p:cNvPr>
          <p:cNvSpPr>
            <a:spLocks xmlns:a="http://schemas.openxmlformats.org/drawingml/2006/main" noGrp="1"/>
          </p:cNvSpPr>
          <p:nvPr/>
        </p:nvSpPr>
        <p:spPr>
          <a:xfrm xmlns:a="http://schemas.openxmlformats.org/drawingml/2006/main">
            <a:off x="6686550" y="5467350"/>
            <a:ext cx="15621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ctr">
              <a:defRPr sz="1050" b="1">
                <a:solidFill>
                  <a:srgbClr val="FFFFFF"/>
                </a:solidFill>
                <a:latin typeface="Liberation Sans"/>
                <a:ea typeface="Liberation Sans"/>
                <a:cs typeface="Liberation Sans"/>
              </a:defRPr>
            </a:pPr>
            <a:r>
              <a:rPr sz="1050" b="1">
                <a:solidFill>
                  <a:srgbClr val="FFFFFF"/>
                </a:solidFill>
                <a:latin typeface="Liberation Sans"/>
                <a:ea typeface="Liberation Sans"/>
                <a:cs typeface="Liberation Sans"/>
              </a:rPr>
              <a:t>Continue</a:t>
            </a:r>
          </a:p>
        </p:txBody>
      </p:sp>
      <p:sp>
        <p:nvSpPr>
          <p:cNvPr id="31" name="mobile outer shell">
            <a:extLst xmlns:a="http://schemas.openxmlformats.org/drawingml/2006/main">
              <a:ext uri="{FF2B5EF4-FFF2-40B4-BE49-F238E27FC236}">
                <a16:creationId xmlns:a16="http://schemas.microsoft.com/office/drawing/2014/main" id="{FBF38ABC-414A-4C46-9350-6CD368A6B513}"/>
              </a:ext>
            </a:extLst>
          </p:cNvPr>
          <p:cNvSpPr>
            <a:spLocks xmlns:a="http://schemas.openxmlformats.org/drawingml/2006/main" noGrp="1"/>
          </p:cNvSpPr>
          <p:nvPr/>
        </p:nvSpPr>
        <p:spPr>
          <a:xfrm xmlns:a="http://schemas.openxmlformats.org/drawingml/2006/main">
            <a:off x="9020175" y="1952625"/>
            <a:ext cx="2524125" cy="4143375"/>
          </a:xfrm>
          <a:prstGeom xmlns:a="http://schemas.openxmlformats.org/drawingml/2006/main" prst="roundRect">
            <a:avLst>
              <a:gd name="adj" fmla="val 8302"/>
            </a:avLst>
          </a:prstGeom>
          <a:solidFill xmlns:a="http://schemas.openxmlformats.org/drawingml/2006/main">
            <a:srgbClr val="D2DEC9"/>
          </a:solidFill>
          <a:ln xmlns:a="http://schemas.openxmlformats.org/drawingml/2006/main" w="0">
            <a:noFill/>
          </a:ln>
        </p:spPr>
      </p:sp>
      <p:sp>
        <p:nvSpPr>
          <p:cNvPr id="32" name="mobile screen">
            <a:extLst xmlns:a="http://schemas.openxmlformats.org/drawingml/2006/main">
              <a:ext uri="{FF2B5EF4-FFF2-40B4-BE49-F238E27FC236}">
                <a16:creationId xmlns:a16="http://schemas.microsoft.com/office/drawing/2014/main" id="{9DD73B03-2837-49FC-A187-A6BEBC30EB3E}"/>
              </a:ext>
            </a:extLst>
          </p:cNvPr>
          <p:cNvSpPr>
            <a:spLocks xmlns:a="http://schemas.openxmlformats.org/drawingml/2006/main" noGrp="1"/>
          </p:cNvSpPr>
          <p:nvPr/>
        </p:nvSpPr>
        <p:spPr>
          <a:xfrm xmlns:a="http://schemas.openxmlformats.org/drawingml/2006/main">
            <a:off x="9077325" y="2009775"/>
            <a:ext cx="2409825" cy="4029075"/>
          </a:xfrm>
          <a:prstGeom xmlns:a="http://schemas.openxmlformats.org/drawingml/2006/main" prst="roundRect">
            <a:avLst>
              <a:gd name="adj" fmla="val 6719"/>
            </a:avLst>
          </a:prstGeom>
          <a:solidFill xmlns:a="http://schemas.openxmlformats.org/drawingml/2006/main">
            <a:srgbClr val="F8F8F2"/>
          </a:solidFill>
          <a:ln xmlns:a="http://schemas.openxmlformats.org/drawingml/2006/main" w="0">
            <a:noFill/>
          </a:ln>
        </p:spPr>
      </p:sp>
      <p:sp>
        <p:nvSpPr>
          <p:cNvPr id="33" name="mobile project label">
            <a:extLst xmlns:a="http://schemas.openxmlformats.org/drawingml/2006/main">
              <a:ext uri="{FF2B5EF4-FFF2-40B4-BE49-F238E27FC236}">
                <a16:creationId xmlns:a16="http://schemas.microsoft.com/office/drawing/2014/main" id="{353E0865-8C5F-4F93-B5A9-F06A5C5ACD3A}"/>
              </a:ext>
            </a:extLst>
          </p:cNvPr>
          <p:cNvSpPr>
            <a:spLocks xmlns:a="http://schemas.openxmlformats.org/drawingml/2006/main" noGrp="1"/>
          </p:cNvSpPr>
          <p:nvPr/>
        </p:nvSpPr>
        <p:spPr>
          <a:xfrm xmlns:a="http://schemas.openxmlformats.org/drawingml/2006/main">
            <a:off x="9296400" y="2276475"/>
            <a:ext cx="20097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1">
                <a:solidFill>
                  <a:srgbClr val="243C34"/>
                </a:solidFill>
                <a:latin typeface="Liberation Sans"/>
                <a:ea typeface="Liberation Sans"/>
                <a:cs typeface="Liberation Sans"/>
              </a:defRPr>
            </a:pPr>
            <a:r>
              <a:rPr sz="1350" b="1">
                <a:solidFill>
                  <a:srgbClr val="243C34"/>
                </a:solidFill>
                <a:latin typeface="Liberation Sans"/>
                <a:ea typeface="Liberation Sans"/>
                <a:cs typeface="Liberation Sans"/>
              </a:rPr>
              <a:t>Your project</a:t>
            </a:r>
          </a:p>
        </p:txBody>
      </p:sp>
      <p:sp>
        <p:nvSpPr>
          <p:cNvPr id="34" name="mobile header rule">
            <a:extLst xmlns:a="http://schemas.openxmlformats.org/drawingml/2006/main">
              <a:ext uri="{FF2B5EF4-FFF2-40B4-BE49-F238E27FC236}">
                <a16:creationId xmlns:a16="http://schemas.microsoft.com/office/drawing/2014/main" id="{56584708-4F81-4B87-A8DD-7F9790219711}"/>
              </a:ext>
            </a:extLst>
          </p:cNvPr>
          <p:cNvSpPr>
            <a:spLocks xmlns:a="http://schemas.openxmlformats.org/drawingml/2006/main" noGrp="1"/>
          </p:cNvSpPr>
          <p:nvPr/>
        </p:nvSpPr>
        <p:spPr>
          <a:xfrm xmlns:a="http://schemas.openxmlformats.org/drawingml/2006/main">
            <a:off x="9296400" y="2676525"/>
            <a:ext cx="1971675" cy="9525"/>
          </a:xfrm>
          <a:prstGeom xmlns:a="http://schemas.openxmlformats.org/drawingml/2006/main" prst="rect">
            <a:avLst/>
          </a:prstGeom>
          <a:solidFill xmlns:a="http://schemas.openxmlformats.org/drawingml/2006/main">
            <a:srgbClr val="D7DED1"/>
          </a:solidFill>
          <a:ln xmlns:a="http://schemas.openxmlformats.org/drawingml/2006/main" w="0">
            <a:noFill/>
          </a:ln>
        </p:spPr>
      </p:sp>
      <p:sp>
        <p:nvSpPr>
          <p:cNvPr id="35" name="mobile step indicator">
            <a:extLst xmlns:a="http://schemas.openxmlformats.org/drawingml/2006/main">
              <a:ext uri="{FF2B5EF4-FFF2-40B4-BE49-F238E27FC236}">
                <a16:creationId xmlns:a16="http://schemas.microsoft.com/office/drawing/2014/main" id="{E580CEE0-6828-4DF0-9F42-1D1ABB24C0E9}"/>
              </a:ext>
            </a:extLst>
          </p:cNvPr>
          <p:cNvSpPr>
            <a:spLocks xmlns:a="http://schemas.openxmlformats.org/drawingml/2006/main" noGrp="1"/>
          </p:cNvSpPr>
          <p:nvPr/>
        </p:nvSpPr>
        <p:spPr>
          <a:xfrm xmlns:a="http://schemas.openxmlformats.org/drawingml/2006/main">
            <a:off x="9296400" y="2876550"/>
            <a:ext cx="1981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975" b="1">
                <a:solidFill>
                  <a:srgbClr val="235843"/>
                </a:solidFill>
                <a:latin typeface="Liberation Sans"/>
                <a:ea typeface="Liberation Sans"/>
                <a:cs typeface="Liberation Sans"/>
              </a:defRPr>
            </a:pPr>
            <a:r>
              <a:rPr sz="975" b="1">
                <a:solidFill>
                  <a:srgbClr val="235843"/>
                </a:solidFill>
                <a:latin typeface="Liberation Sans"/>
                <a:ea typeface="Liberation Sans"/>
                <a:cs typeface="Liberation Sans"/>
              </a:rPr>
              <a:t>Step 2 of 3</a:t>
            </a:r>
          </a:p>
        </p:txBody>
      </p:sp>
      <p:sp>
        <p:nvSpPr>
          <p:cNvPr id="36" name="mobile task title">
            <a:extLst xmlns:a="http://schemas.openxmlformats.org/drawingml/2006/main">
              <a:ext uri="{FF2B5EF4-FFF2-40B4-BE49-F238E27FC236}">
                <a16:creationId xmlns:a16="http://schemas.microsoft.com/office/drawing/2014/main" id="{DBB75D28-FD89-477F-B312-A4A4144A5D96}"/>
              </a:ext>
            </a:extLst>
          </p:cNvPr>
          <p:cNvSpPr>
            <a:spLocks xmlns:a="http://schemas.openxmlformats.org/drawingml/2006/main" noGrp="1"/>
          </p:cNvSpPr>
          <p:nvPr/>
        </p:nvSpPr>
        <p:spPr>
          <a:xfrm xmlns:a="http://schemas.openxmlformats.org/drawingml/2006/main">
            <a:off x="9296400" y="3190875"/>
            <a:ext cx="19812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950" b="1">
                <a:solidFill>
                  <a:srgbClr val="243C34"/>
                </a:solidFill>
                <a:latin typeface="Liberation Sans"/>
                <a:ea typeface="Liberation Sans"/>
                <a:cs typeface="Liberation Sans"/>
              </a:defRPr>
            </a:pPr>
            <a:r>
              <a:rPr sz="1950" b="1">
                <a:solidFill>
                  <a:srgbClr val="243C34"/>
                </a:solidFill>
                <a:latin typeface="Liberation Sans"/>
                <a:ea typeface="Liberation Sans"/>
                <a:cs typeface="Liberation Sans"/>
              </a:rPr>
              <a:t>Share assets</a:t>
            </a:r>
          </a:p>
        </p:txBody>
      </p:sp>
      <p:sp>
        <p:nvSpPr>
          <p:cNvPr id="37" name="mobile task instruction">
            <a:extLst xmlns:a="http://schemas.openxmlformats.org/drawingml/2006/main">
              <a:ext uri="{FF2B5EF4-FFF2-40B4-BE49-F238E27FC236}">
                <a16:creationId xmlns:a16="http://schemas.microsoft.com/office/drawing/2014/main" id="{E452182E-7080-47C1-ADFD-5A9591244CDF}"/>
              </a:ext>
            </a:extLst>
          </p:cNvPr>
          <p:cNvSpPr>
            <a:spLocks xmlns:a="http://schemas.openxmlformats.org/drawingml/2006/main" noGrp="1"/>
          </p:cNvSpPr>
          <p:nvPr/>
        </p:nvSpPr>
        <p:spPr>
          <a:xfrm xmlns:a="http://schemas.openxmlformats.org/drawingml/2006/main">
            <a:off x="9296400" y="3619500"/>
            <a:ext cx="19812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200" b="0">
                <a:solidFill>
                  <a:srgbClr val="68746D"/>
                </a:solidFill>
                <a:latin typeface="Liberation Sans"/>
                <a:ea typeface="Liberation Sans"/>
                <a:cs typeface="Liberation Sans"/>
              </a:defRPr>
            </a:pPr>
            <a:r>
              <a:rPr sz="1200" b="0">
                <a:solidFill>
                  <a:srgbClr val="68746D"/>
                </a:solidFill>
                <a:latin typeface="Liberation Sans"/>
                <a:ea typeface="Liberation Sans"/>
                <a:cs typeface="Liberation Sans"/>
              </a:rPr>
              <a:t>Add what you have.</a:t>
            </a:r>
          </a:p>
          <a:p xmlns:a="http://schemas.openxmlformats.org/drawingml/2006/main">
            <a:pPr algn="l">
              <a:defRPr sz="1200" b="0">
                <a:solidFill>
                  <a:srgbClr val="68746D"/>
                </a:solidFill>
                <a:latin typeface="Liberation Sans"/>
                <a:ea typeface="Liberation Sans"/>
                <a:cs typeface="Liberation Sans"/>
              </a:defRPr>
            </a:pPr>
            <a:r>
              <a:rPr sz="1200" b="0">
                <a:solidFill>
                  <a:srgbClr val="68746D"/>
                </a:solidFill>
                <a:latin typeface="Liberation Sans"/>
                <a:ea typeface="Liberation Sans"/>
                <a:cs typeface="Liberation Sans"/>
              </a:rPr>
              <a:t>You can send more later.</a:t>
            </a:r>
          </a:p>
        </p:txBody>
      </p:sp>
      <p:sp>
        <p:nvSpPr>
          <p:cNvPr id="38" name="mobile upload field">
            <a:extLst xmlns:a="http://schemas.openxmlformats.org/drawingml/2006/main">
              <a:ext uri="{FF2B5EF4-FFF2-40B4-BE49-F238E27FC236}">
                <a16:creationId xmlns:a16="http://schemas.microsoft.com/office/drawing/2014/main" id="{E2A68D4C-A9D3-4ED6-9D03-969ED546DFC9}"/>
              </a:ext>
            </a:extLst>
          </p:cNvPr>
          <p:cNvSpPr>
            <a:spLocks xmlns:a="http://schemas.openxmlformats.org/drawingml/2006/main" noGrp="1"/>
          </p:cNvSpPr>
          <p:nvPr/>
        </p:nvSpPr>
        <p:spPr>
          <a:xfrm xmlns:a="http://schemas.openxmlformats.org/drawingml/2006/main">
            <a:off x="9296400" y="4276725"/>
            <a:ext cx="1971675" cy="647700"/>
          </a:xfrm>
          <a:prstGeom xmlns:a="http://schemas.openxmlformats.org/drawingml/2006/main" prst="roundRect">
            <a:avLst>
              <a:gd name="adj" fmla="val 8824"/>
            </a:avLst>
          </a:prstGeom>
          <a:solidFill xmlns:a="http://schemas.openxmlformats.org/drawingml/2006/main">
            <a:srgbClr val="EDF2E7"/>
          </a:solidFill>
          <a:ln xmlns:a="http://schemas.openxmlformats.org/drawingml/2006/main" w="9525">
            <a:solidFill>
              <a:srgbClr val="C7D5C1"/>
            </a:solidFill>
          </a:ln>
        </p:spPr>
      </p:sp>
      <p:sp>
        <p:nvSpPr>
          <p:cNvPr id="39" name="mobile choose files button">
            <a:extLst xmlns:a="http://schemas.openxmlformats.org/drawingml/2006/main">
              <a:ext uri="{FF2B5EF4-FFF2-40B4-BE49-F238E27FC236}">
                <a16:creationId xmlns:a16="http://schemas.microsoft.com/office/drawing/2014/main" id="{1A2F42F3-3264-45B2-B966-EF9BD8F9DD14}"/>
              </a:ext>
            </a:extLst>
          </p:cNvPr>
          <p:cNvSpPr>
            <a:spLocks xmlns:a="http://schemas.openxmlformats.org/drawingml/2006/main" noGrp="1"/>
          </p:cNvSpPr>
          <p:nvPr/>
        </p:nvSpPr>
        <p:spPr>
          <a:xfrm xmlns:a="http://schemas.openxmlformats.org/drawingml/2006/main">
            <a:off x="9420225" y="4400550"/>
            <a:ext cx="1724025" cy="390525"/>
          </a:xfrm>
          <a:prstGeom xmlns:a="http://schemas.openxmlformats.org/drawingml/2006/main" prst="roundRect">
            <a:avLst>
              <a:gd name="adj" fmla="val 12195"/>
            </a:avLst>
          </a:prstGeom>
          <a:solidFill xmlns:a="http://schemas.openxmlformats.org/drawingml/2006/main">
            <a:srgbClr val="235843"/>
          </a:solidFill>
          <a:ln xmlns:a="http://schemas.openxmlformats.org/drawingml/2006/main" w="0">
            <a:noFill/>
          </a:ln>
        </p:spPr>
      </p:sp>
      <p:sp>
        <p:nvSpPr>
          <p:cNvPr id="40" name="mobile choose files text">
            <a:extLst xmlns:a="http://schemas.openxmlformats.org/drawingml/2006/main">
              <a:ext uri="{FF2B5EF4-FFF2-40B4-BE49-F238E27FC236}">
                <a16:creationId xmlns:a16="http://schemas.microsoft.com/office/drawing/2014/main" id="{CAF36108-0D53-45C4-93CF-EEE9A316229B}"/>
              </a:ext>
            </a:extLst>
          </p:cNvPr>
          <p:cNvSpPr>
            <a:spLocks xmlns:a="http://schemas.openxmlformats.org/drawingml/2006/main" noGrp="1"/>
          </p:cNvSpPr>
          <p:nvPr/>
        </p:nvSpPr>
        <p:spPr>
          <a:xfrm xmlns:a="http://schemas.openxmlformats.org/drawingml/2006/main">
            <a:off x="9420225" y="4514850"/>
            <a:ext cx="17240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ctr">
              <a:defRPr sz="1125" b="1">
                <a:solidFill>
                  <a:srgbClr val="FFFFFF"/>
                </a:solidFill>
                <a:latin typeface="Liberation Sans"/>
                <a:ea typeface="Liberation Sans"/>
                <a:cs typeface="Liberation Sans"/>
              </a:defRPr>
            </a:pPr>
            <a:r>
              <a:rPr sz="1125" b="1">
                <a:solidFill>
                  <a:srgbClr val="FFFFFF"/>
                </a:solidFill>
                <a:latin typeface="Liberation Sans"/>
                <a:ea typeface="Liberation Sans"/>
                <a:cs typeface="Liberation Sans"/>
              </a:rPr>
              <a:t>Choose files</a:t>
            </a:r>
          </a:p>
        </p:txBody>
      </p:sp>
      <p:sp>
        <p:nvSpPr>
          <p:cNvPr id="41" name="mobile sample file">
            <a:extLst xmlns:a="http://schemas.openxmlformats.org/drawingml/2006/main">
              <a:ext uri="{FF2B5EF4-FFF2-40B4-BE49-F238E27FC236}">
                <a16:creationId xmlns:a16="http://schemas.microsoft.com/office/drawing/2014/main" id="{4E98693B-BB3E-4D0C-AE11-23450EEA81F2}"/>
              </a:ext>
            </a:extLst>
          </p:cNvPr>
          <p:cNvSpPr>
            <a:spLocks xmlns:a="http://schemas.openxmlformats.org/drawingml/2006/main" noGrp="1"/>
          </p:cNvSpPr>
          <p:nvPr/>
        </p:nvSpPr>
        <p:spPr>
          <a:xfrm xmlns:a="http://schemas.openxmlformats.org/drawingml/2006/main">
            <a:off x="9296400" y="5105400"/>
            <a:ext cx="19716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125" b="0">
                <a:solidFill>
                  <a:srgbClr val="243C34"/>
                </a:solidFill>
                <a:latin typeface="Liberation Sans"/>
                <a:ea typeface="Liberation Sans"/>
                <a:cs typeface="Liberation Sans"/>
              </a:defRPr>
            </a:pPr>
            <a:r>
              <a:rPr sz="1125" b="0">
                <a:solidFill>
                  <a:srgbClr val="243C34"/>
                </a:solidFill>
                <a:latin typeface="Liberation Sans"/>
                <a:ea typeface="Liberation Sans"/>
                <a:cs typeface="Liberation Sans"/>
              </a:rPr>
              <a:t>Brand guidelines.pdf</a:t>
            </a:r>
          </a:p>
        </p:txBody>
      </p:sp>
      <p:sp>
        <p:nvSpPr>
          <p:cNvPr id="42" name="mobile file state">
            <a:extLst xmlns:a="http://schemas.openxmlformats.org/drawingml/2006/main">
              <a:ext uri="{FF2B5EF4-FFF2-40B4-BE49-F238E27FC236}">
                <a16:creationId xmlns:a16="http://schemas.microsoft.com/office/drawing/2014/main" id="{17D3B3AA-B463-4196-AAE7-9575879829E1}"/>
              </a:ext>
            </a:extLst>
          </p:cNvPr>
          <p:cNvSpPr>
            <a:spLocks xmlns:a="http://schemas.openxmlformats.org/drawingml/2006/main" noGrp="1"/>
          </p:cNvSpPr>
          <p:nvPr/>
        </p:nvSpPr>
        <p:spPr>
          <a:xfrm xmlns:a="http://schemas.openxmlformats.org/drawingml/2006/main">
            <a:off x="9296400" y="5362575"/>
            <a:ext cx="197167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975" b="0">
                <a:solidFill>
                  <a:srgbClr val="235843"/>
                </a:solidFill>
                <a:latin typeface="Liberation Sans"/>
                <a:ea typeface="Liberation Sans"/>
                <a:cs typeface="Liberation Sans"/>
              </a:defRPr>
            </a:pPr>
            <a:r>
              <a:rPr sz="975" b="0">
                <a:solidFill>
                  <a:srgbClr val="235843"/>
                </a:solidFill>
                <a:latin typeface="Liberation Sans"/>
                <a:ea typeface="Liberation Sans"/>
                <a:cs typeface="Liberation Sans"/>
              </a:rPr>
              <a:t>Ready</a:t>
            </a:r>
          </a:p>
        </p:txBody>
      </p:sp>
      <p:sp>
        <p:nvSpPr>
          <p:cNvPr id="43" name="mobile continue button">
            <a:extLst xmlns:a="http://schemas.openxmlformats.org/drawingml/2006/main">
              <a:ext uri="{FF2B5EF4-FFF2-40B4-BE49-F238E27FC236}">
                <a16:creationId xmlns:a16="http://schemas.microsoft.com/office/drawing/2014/main" id="{C013C5C2-4DEE-4B3A-B33B-AC04BA98EE56}"/>
              </a:ext>
            </a:extLst>
          </p:cNvPr>
          <p:cNvSpPr>
            <a:spLocks xmlns:a="http://schemas.openxmlformats.org/drawingml/2006/main" noGrp="1"/>
          </p:cNvSpPr>
          <p:nvPr/>
        </p:nvSpPr>
        <p:spPr>
          <a:xfrm xmlns:a="http://schemas.openxmlformats.org/drawingml/2006/main">
            <a:off x="9296400" y="5657850"/>
            <a:ext cx="1971675" cy="276225"/>
          </a:xfrm>
          <a:prstGeom xmlns:a="http://schemas.openxmlformats.org/drawingml/2006/main" prst="roundRect">
            <a:avLst>
              <a:gd name="adj" fmla="val 17241"/>
            </a:avLst>
          </a:prstGeom>
          <a:solidFill xmlns:a="http://schemas.openxmlformats.org/drawingml/2006/main">
            <a:srgbClr val="235843"/>
          </a:solidFill>
          <a:ln xmlns:a="http://schemas.openxmlformats.org/drawingml/2006/main" w="0">
            <a:noFill/>
          </a:ln>
        </p:spPr>
      </p:sp>
      <p:sp>
        <p:nvSpPr>
          <p:cNvPr id="44" name="mobile continue text">
            <a:extLst xmlns:a="http://schemas.openxmlformats.org/drawingml/2006/main">
              <a:ext uri="{FF2B5EF4-FFF2-40B4-BE49-F238E27FC236}">
                <a16:creationId xmlns:a16="http://schemas.microsoft.com/office/drawing/2014/main" id="{3E8BB309-7FE2-490C-A177-94C7BA5DB0B4}"/>
              </a:ext>
            </a:extLst>
          </p:cNvPr>
          <p:cNvSpPr>
            <a:spLocks xmlns:a="http://schemas.openxmlformats.org/drawingml/2006/main" noGrp="1"/>
          </p:cNvSpPr>
          <p:nvPr/>
        </p:nvSpPr>
        <p:spPr>
          <a:xfrm xmlns:a="http://schemas.openxmlformats.org/drawingml/2006/main">
            <a:off x="9296400" y="5715000"/>
            <a:ext cx="197167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ctr">
              <a:defRPr sz="1050" b="1">
                <a:solidFill>
                  <a:srgbClr val="FFFFFF"/>
                </a:solidFill>
                <a:latin typeface="Liberation Sans"/>
                <a:ea typeface="Liberation Sans"/>
                <a:cs typeface="Liberation Sans"/>
              </a:defRPr>
            </a:pPr>
            <a:r>
              <a:rPr sz="1050" b="1">
                <a:solidFill>
                  <a:srgbClr val="FFFFFF"/>
                </a:solidFill>
                <a:latin typeface="Liberation Sans"/>
                <a:ea typeface="Liberation Sans"/>
                <a:cs typeface="Liberation Sans"/>
              </a:rPr>
              <a:t>Continue</a:t>
            </a:r>
          </a:p>
        </p:txBody>
      </p:sp>
      <p:sp>
        <p:nvSpPr>
          <p:cNvPr id="45" name="concept disclosure">
            <a:extLst xmlns:a="http://schemas.openxmlformats.org/drawingml/2006/main">
              <a:ext uri="{FF2B5EF4-FFF2-40B4-BE49-F238E27FC236}">
                <a16:creationId xmlns:a16="http://schemas.microsoft.com/office/drawing/2014/main" id="{6DD077F3-33B7-4E71-8EAA-61DBD184A0CE}"/>
              </a:ext>
            </a:extLst>
          </p:cNvPr>
          <p:cNvSpPr>
            <a:spLocks xmlns:a="http://schemas.openxmlformats.org/drawingml/2006/main" noGrp="1"/>
          </p:cNvSpPr>
          <p:nvPr/>
        </p:nvSpPr>
        <p:spPr>
          <a:xfrm xmlns:a="http://schemas.openxmlformats.org/drawingml/2006/main">
            <a:off x="666750" y="6353175"/>
            <a:ext cx="3333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050" b="0">
                <a:solidFill>
                  <a:srgbClr val="B7C6BB"/>
                </a:solidFill>
                <a:latin typeface="Liberation Sans"/>
                <a:ea typeface="Liberation Sans"/>
                <a:cs typeface="Liberation Sans"/>
              </a:defRPr>
            </a:pPr>
            <a:r>
              <a:rPr sz="1050" b="0">
                <a:solidFill>
                  <a:srgbClr val="B7C6BB"/>
                </a:solidFill>
                <a:latin typeface="Liberation Sans"/>
                <a:ea typeface="Liberation Sans"/>
                <a:cs typeface="Liberation Sans"/>
              </a:rPr>
              <a:t>Self-initiated concept</a:t>
            </a:r>
          </a:p>
        </p:txBody>
      </p:sp>
      <p:sp>
        <p:nvSpPr>
          <p:cNvPr id="46" name="slide number">
            <a:extLst xmlns:a="http://schemas.openxmlformats.org/drawingml/2006/main">
              <a:ext uri="{FF2B5EF4-FFF2-40B4-BE49-F238E27FC236}">
                <a16:creationId xmlns:a16="http://schemas.microsoft.com/office/drawing/2014/main" id="{4E5A5561-59E2-44C3-8BCA-CC7629AD40CC}"/>
              </a:ext>
            </a:extLst>
          </p:cNvPr>
          <p:cNvSpPr>
            <a:spLocks xmlns:a="http://schemas.openxmlformats.org/drawingml/2006/main" noGrp="1"/>
          </p:cNvSpPr>
          <p:nvPr/>
        </p:nvSpPr>
        <p:spPr>
          <a:xfrm xmlns:a="http://schemas.openxmlformats.org/drawingml/2006/main">
            <a:off x="11087100" y="6353175"/>
            <a:ext cx="4381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defRPr sz="1050" b="0">
                <a:solidFill>
                  <a:srgbClr val="B7C6BB"/>
                </a:solidFill>
                <a:latin typeface="Liberation Sans"/>
                <a:ea typeface="Liberation Sans"/>
                <a:cs typeface="Liberation Sans"/>
              </a:defRPr>
            </a:pPr>
            <a:r>
              <a:rPr sz="1050" b="0">
                <a:solidFill>
                  <a:srgbClr val="B7C6BB"/>
                </a:solidFill>
                <a:latin typeface="Liberation Sans"/>
                <a:ea typeface="Liberation Sans"/>
                <a:cs typeface="Liberation Sans"/>
              </a:rPr>
              <a:t>03</a:t>
            </a:r>
          </a:p>
        </p:txBody>
      </p:sp>
    </p:spTree>
    <p:extLst>
      <p:ext uri="{BB962C8B-B14F-4D97-AF65-F5344CB8AC3E}">
        <p14:creationId xmlns:p14="http://schemas.microsoft.com/office/powerpoint/2010/main" val="97874264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2026-10-05T08:08:23.9380000Z</dcterms:created>
  <dcterms:modified xsi:type="dcterms:W3CDTF">2026-10-05T08:08:23.9380000Z</dcterms:modified>
</coreProperties>
</file>